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2"/>
    <p:sldId id="257" r:id="rId3"/>
    <p:sldId id="260" r:id="rId4"/>
    <p:sldId id="262" r:id="rId5"/>
    <p:sldId id="264" r:id="rId6"/>
    <p:sldId id="268" r:id="rId7"/>
    <p:sldId id="269" r:id="rId8"/>
    <p:sldId id="271" r:id="rId9"/>
    <p:sldId id="272" r:id="rId10"/>
    <p:sldId id="273" r:id="rId11"/>
    <p:sldId id="274" r:id="rId12"/>
    <p:sldId id="275" r:id="rId13"/>
    <p:sldId id="276" r:id="rId14"/>
    <p:sldId id="261" r:id="rId1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0431"/>
    <p:restoredTop sz="94646"/>
  </p:normalViewPr>
  <p:slideViewPr>
    <p:cSldViewPr snapToGrid="0">
      <p:cViewPr varScale="1">
        <p:scale>
          <a:sx n="65" d="100"/>
          <a:sy n="65" d="100"/>
        </p:scale>
        <p:origin x="636" y="6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diagrams/_rels/data3.xml.rels><?xml version="1.0" encoding="UTF-8" standalone="yes"?>
<Relationships xmlns="http://schemas.openxmlformats.org/package/2006/relationships"><Relationship Id="rId8" Type="http://schemas.openxmlformats.org/officeDocument/2006/relationships/image" Target="../media/image10.jpg"/><Relationship Id="rId3" Type="http://schemas.openxmlformats.org/officeDocument/2006/relationships/image" Target="../media/image5.jpeg"/><Relationship Id="rId7" Type="http://schemas.openxmlformats.org/officeDocument/2006/relationships/image" Target="../media/image9.png"/><Relationship Id="rId2" Type="http://schemas.openxmlformats.org/officeDocument/2006/relationships/image" Target="../media/image4.jpg"/><Relationship Id="rId1" Type="http://schemas.openxmlformats.org/officeDocument/2006/relationships/image" Target="../media/image3.jpg"/><Relationship Id="rId6" Type="http://schemas.openxmlformats.org/officeDocument/2006/relationships/image" Target="../media/image8.JPG"/><Relationship Id="rId5" Type="http://schemas.openxmlformats.org/officeDocument/2006/relationships/image" Target="../media/image7.png"/><Relationship Id="rId4" Type="http://schemas.openxmlformats.org/officeDocument/2006/relationships/image" Target="../media/image6.jpeg"/></Relationships>
</file>

<file path=ppt/diagrams/_rels/drawing3.xml.rels><?xml version="1.0" encoding="UTF-8" standalone="yes"?>
<Relationships xmlns="http://schemas.openxmlformats.org/package/2006/relationships"><Relationship Id="rId8" Type="http://schemas.openxmlformats.org/officeDocument/2006/relationships/image" Target="../media/image10.jpg"/><Relationship Id="rId3" Type="http://schemas.openxmlformats.org/officeDocument/2006/relationships/image" Target="../media/image5.jpeg"/><Relationship Id="rId7" Type="http://schemas.openxmlformats.org/officeDocument/2006/relationships/image" Target="../media/image9.png"/><Relationship Id="rId2" Type="http://schemas.openxmlformats.org/officeDocument/2006/relationships/image" Target="../media/image4.jpg"/><Relationship Id="rId1" Type="http://schemas.openxmlformats.org/officeDocument/2006/relationships/image" Target="../media/image3.jpg"/><Relationship Id="rId6" Type="http://schemas.openxmlformats.org/officeDocument/2006/relationships/image" Target="../media/image8.JPG"/><Relationship Id="rId5" Type="http://schemas.openxmlformats.org/officeDocument/2006/relationships/image" Target="../media/image7.png"/><Relationship Id="rId4" Type="http://schemas.openxmlformats.org/officeDocument/2006/relationships/image" Target="../media/image6.jpeg"/></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3_4">
  <dgm:title val=""/>
  <dgm:desc val=""/>
  <dgm:catLst>
    <dgm:cat type="accent3" pri="11400"/>
  </dgm:catLst>
  <dgm:styleLbl name="node0">
    <dgm:fillClrLst meth="cycle">
      <a:schemeClr val="accent3">
        <a:shade val="60000"/>
      </a:schemeClr>
    </dgm:fillClrLst>
    <dgm:linClrLst meth="repeat">
      <a:schemeClr val="lt1"/>
    </dgm:linClrLst>
    <dgm:effectClrLst/>
    <dgm:txLinClrLst/>
    <dgm:txFillClrLst/>
    <dgm:txEffectClrLst/>
  </dgm:styleLbl>
  <dgm:styleLbl name="node1">
    <dgm:fillClrLst meth="cycle">
      <a:schemeClr val="accent3">
        <a:shade val="50000"/>
      </a:schemeClr>
      <a:schemeClr val="accent3">
        <a:tint val="55000"/>
      </a:schemeClr>
    </dgm:fillClrLst>
    <dgm:linClrLst meth="repeat">
      <a:schemeClr val="lt1"/>
    </dgm:linClrLst>
    <dgm:effectClrLst/>
    <dgm:txLinClrLst/>
    <dgm:txFillClrLst/>
    <dgm:txEffectClrLst/>
  </dgm:styleLbl>
  <dgm:styleLbl name="alignNode1">
    <dgm:fillClrLst meth="cycle">
      <a:schemeClr val="accent3">
        <a:shade val="50000"/>
      </a:schemeClr>
      <a:schemeClr val="accent3">
        <a:tint val="55000"/>
      </a:schemeClr>
    </dgm:fillClrLst>
    <dgm:linClrLst meth="cycle">
      <a:schemeClr val="accent3">
        <a:shade val="50000"/>
      </a:schemeClr>
      <a:schemeClr val="accent3">
        <a:tint val="55000"/>
      </a:schemeClr>
    </dgm:linClrLst>
    <dgm:effectClrLst/>
    <dgm:txLinClrLst/>
    <dgm:txFillClrLst/>
    <dgm:txEffectClrLst/>
  </dgm:styleLbl>
  <dgm:styleLbl name="lnNode1">
    <dgm:fillClrLst meth="cycle">
      <a:schemeClr val="accent3">
        <a:shade val="50000"/>
      </a:schemeClr>
      <a:schemeClr val="accent3">
        <a:tint val="55000"/>
      </a:schemeClr>
    </dgm:fillClrLst>
    <dgm:linClrLst meth="repeat">
      <a:schemeClr val="lt1"/>
    </dgm:linClrLst>
    <dgm:effectClrLst/>
    <dgm:txLinClrLst/>
    <dgm:txFillClrLst/>
    <dgm:txEffectClrLst/>
  </dgm:styleLbl>
  <dgm:styleLbl name="vennNode1">
    <dgm:fillClrLst meth="cycle">
      <a:schemeClr val="accent3">
        <a:shade val="80000"/>
        <a:alpha val="50000"/>
      </a:schemeClr>
      <a:schemeClr val="accent3">
        <a:tint val="50000"/>
        <a:alpha val="50000"/>
      </a:schemeClr>
    </dgm:fillClrLst>
    <dgm:linClrLst meth="repeat">
      <a:schemeClr val="lt1"/>
    </dgm:linClrLst>
    <dgm:effectClrLst/>
    <dgm:txLinClrLst/>
    <dgm:txFillClrLst/>
    <dgm:txEffectClrLst/>
  </dgm:styleLbl>
  <dgm:styleLbl name="node2">
    <dgm:fillClrLst>
      <a:schemeClr val="accent3">
        <a:shade val="80000"/>
      </a:schemeClr>
    </dgm:fillClrLst>
    <dgm:linClrLst meth="repeat">
      <a:schemeClr val="lt1"/>
    </dgm:linClrLst>
    <dgm:effectClrLst/>
    <dgm:txLinClrLst/>
    <dgm:txFillClrLst/>
    <dgm:txEffectClrLst/>
  </dgm:styleLbl>
  <dgm:styleLbl name="node3">
    <dgm:fillClrLst>
      <a:schemeClr val="accent3">
        <a:tint val="99000"/>
      </a:schemeClr>
    </dgm:fillClrLst>
    <dgm:linClrLst meth="repeat">
      <a:schemeClr val="lt1"/>
    </dgm:linClrLst>
    <dgm:effectClrLst/>
    <dgm:txLinClrLst/>
    <dgm:txFillClrLst/>
    <dgm:txEffectClrLst/>
  </dgm:styleLbl>
  <dgm:styleLbl name="node4">
    <dgm:fillClrLst>
      <a:schemeClr val="accent3">
        <a:tint val="70000"/>
      </a:schemeClr>
    </dgm:fillClrLst>
    <dgm:linClrLst meth="repeat">
      <a:schemeClr val="lt1"/>
    </dgm:linClrLst>
    <dgm:effectClrLst/>
    <dgm:txLinClrLst/>
    <dgm:txFillClrLst/>
    <dgm:txEffectClrLst/>
  </dgm:styleLbl>
  <dgm:styleLbl name="fgImgPlace1">
    <dgm:fillClrLst>
      <a:schemeClr val="accent3">
        <a:tint val="50000"/>
      </a:schemeClr>
      <a:schemeClr val="accent3">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3">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3">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3">
        <a:shade val="90000"/>
      </a:schemeClr>
      <a:schemeClr val="accent3">
        <a:tint val="50000"/>
      </a:schemeClr>
    </dgm:fillClrLst>
    <dgm:linClrLst meth="cycle">
      <a:schemeClr val="accent3">
        <a:shade val="90000"/>
      </a:schemeClr>
      <a:schemeClr val="accent3">
        <a:tint val="50000"/>
      </a:schemeClr>
    </dgm:linClrLst>
    <dgm:effectClrLst/>
    <dgm:txLinClrLst/>
    <dgm:txFillClrLst/>
    <dgm:txEffectClrLst/>
  </dgm:styleLbl>
  <dgm:styleLbl name="fgSibTrans2D1">
    <dgm:fillClrLst meth="cycle">
      <a:schemeClr val="accent3">
        <a:shade val="90000"/>
      </a:schemeClr>
      <a:schemeClr val="accent3">
        <a:tint val="50000"/>
      </a:schemeClr>
    </dgm:fillClrLst>
    <dgm:linClrLst meth="cycle">
      <a:schemeClr val="accent3">
        <a:shade val="90000"/>
      </a:schemeClr>
      <a:schemeClr val="accent3">
        <a:tint val="50000"/>
      </a:schemeClr>
    </dgm:linClrLst>
    <dgm:effectClrLst/>
    <dgm:txLinClrLst/>
    <dgm:txFillClrLst/>
    <dgm:txEffectClrLst/>
  </dgm:styleLbl>
  <dgm:styleLbl name="bgSibTrans2D1">
    <dgm:fillClrLst meth="cycle">
      <a:schemeClr val="accent3">
        <a:shade val="90000"/>
      </a:schemeClr>
      <a:schemeClr val="accent3">
        <a:tint val="50000"/>
      </a:schemeClr>
    </dgm:fillClrLst>
    <dgm:linClrLst meth="cycle">
      <a:schemeClr val="accent3">
        <a:shade val="90000"/>
      </a:schemeClr>
      <a:schemeClr val="accent3">
        <a:tint val="50000"/>
      </a:schemeClr>
    </dgm:linClrLst>
    <dgm:effectClrLst/>
    <dgm:txLinClrLst/>
    <dgm:txFillClrLst/>
    <dgm:txEffectClrLst/>
  </dgm:styleLbl>
  <dgm:styleLbl name="sibTrans1D1">
    <dgm:fillClrLst meth="cycle">
      <a:schemeClr val="accent3">
        <a:shade val="90000"/>
      </a:schemeClr>
      <a:schemeClr val="accent3">
        <a:tint val="50000"/>
      </a:schemeClr>
    </dgm:fillClrLst>
    <dgm:linClrLst meth="cycle">
      <a:schemeClr val="accent3">
        <a:shade val="90000"/>
      </a:schemeClr>
      <a:schemeClr val="accent3">
        <a:tint val="50000"/>
      </a:schemeClr>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accent3">
        <a:shade val="80000"/>
      </a:schemeClr>
    </dgm:fillClrLst>
    <dgm:linClrLst meth="repeat">
      <a:schemeClr val="lt1"/>
    </dgm:linClrLst>
    <dgm:effectClrLst/>
    <dgm:txLinClrLst/>
    <dgm:txFillClrLst/>
    <dgm:txEffectClrLst/>
  </dgm:styleLbl>
  <dgm:styleLbl name="asst1">
    <dgm:fillClrLst meth="repeat">
      <a:schemeClr val="accent3">
        <a:shade val="80000"/>
      </a:schemeClr>
    </dgm:fillClrLst>
    <dgm:linClrLst meth="repeat">
      <a:schemeClr val="lt1"/>
    </dgm:linClrLst>
    <dgm:effectClrLst/>
    <dgm:txLinClrLst/>
    <dgm:txFillClrLst/>
    <dgm:txEffectClrLst/>
  </dgm:styleLbl>
  <dgm:styleLbl name="asst2">
    <dgm:fillClrLst>
      <a:schemeClr val="accent3">
        <a:tint val="90000"/>
      </a:schemeClr>
    </dgm:fillClrLst>
    <dgm:linClrLst meth="repeat">
      <a:schemeClr val="lt1"/>
    </dgm:linClrLst>
    <dgm:effectClrLst/>
    <dgm:txLinClrLst/>
    <dgm:txFillClrLst/>
    <dgm:txEffectClrLst/>
  </dgm:styleLbl>
  <dgm:styleLbl name="asst3">
    <dgm:fillClrLst>
      <a:schemeClr val="accent3">
        <a:tint val="70000"/>
      </a:schemeClr>
    </dgm:fillClrLst>
    <dgm:linClrLst meth="repeat">
      <a:schemeClr val="lt1"/>
    </dgm:linClrLst>
    <dgm:effectClrLst/>
    <dgm:txLinClrLst/>
    <dgm:txFillClrLst/>
    <dgm:txEffectClrLst/>
  </dgm:styleLbl>
  <dgm:styleLbl name="asst4">
    <dgm:fillClrLst>
      <a:schemeClr val="accent3">
        <a:tint val="50000"/>
      </a:schemeClr>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shade val="80000"/>
      </a:schemeClr>
    </dgm:linClrLst>
    <dgm:effectClrLst/>
    <dgm:txLinClrLst/>
    <dgm:txFillClrLst/>
    <dgm:txEffectClrLst/>
  </dgm:styleLbl>
  <dgm:styleLbl name="parChTrans2D2">
    <dgm:fillClrLst meth="repeat">
      <a:schemeClr val="accent3">
        <a:tint val="90000"/>
      </a:schemeClr>
    </dgm:fillClrLst>
    <dgm:linClrLst meth="repeat">
      <a:schemeClr val="accent3">
        <a:tint val="90000"/>
      </a:schemeClr>
    </dgm:linClrLst>
    <dgm:effectClrLst/>
    <dgm:txLinClrLst/>
    <dgm:txFillClrLst/>
    <dgm:txEffectClrLst/>
  </dgm:styleLbl>
  <dgm:styleLbl name="parChTrans2D3">
    <dgm:fillClrLst meth="repeat">
      <a:schemeClr val="accent3">
        <a:tint val="70000"/>
      </a:schemeClr>
    </dgm:fillClrLst>
    <dgm:linClrLst meth="repeat">
      <a:schemeClr val="accent3">
        <a:tint val="70000"/>
      </a:schemeClr>
    </dgm:linClrLst>
    <dgm:effectClrLst/>
    <dgm:txLinClrLst/>
    <dgm:txFillClrLst/>
    <dgm:txEffectClrLst/>
  </dgm:styleLbl>
  <dgm:styleLbl name="parChTrans2D4">
    <dgm:fillClrLst meth="repeat">
      <a:schemeClr val="accent3">
        <a:tint val="50000"/>
      </a:schemeClr>
    </dgm:fillClrLst>
    <dgm:linClrLst meth="repeat">
      <a:schemeClr val="accent3">
        <a:tint val="50000"/>
      </a:schemeClr>
    </dgm:linClrLst>
    <dgm:effectClrLst/>
    <dgm:txLinClrLst/>
    <dgm:txFillClrLst meth="repeat">
      <a:schemeClr val="dk1"/>
    </dgm:txFillClrLst>
    <dgm:txEffectClrLst/>
  </dgm:styleLbl>
  <dgm:styleLbl name="parChTrans1D1">
    <dgm:fillClrLst meth="repeat">
      <a:schemeClr val="accent3">
        <a:shade val="80000"/>
      </a:schemeClr>
    </dgm:fillClrLst>
    <dgm:linClrLst meth="repeat">
      <a:schemeClr val="accent3">
        <a:shade val="80000"/>
      </a:schemeClr>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3">
        <a:tint val="90000"/>
      </a:schemeClr>
    </dgm:linClrLst>
    <dgm:effectClrLst/>
    <dgm:txLinClrLst/>
    <dgm:txFillClrLst meth="repeat">
      <a:schemeClr val="tx1"/>
    </dgm:txFillClrLst>
    <dgm:txEffectClrLst/>
  </dgm:styleLbl>
  <dgm:styleLbl name="parChTrans1D3">
    <dgm:fillClrLst meth="repeat">
      <a:schemeClr val="accent3">
        <a:tint val="70000"/>
      </a:schemeClr>
    </dgm:fillClrLst>
    <dgm:linClrLst meth="repeat">
      <a:schemeClr val="accent3">
        <a:tint val="70000"/>
      </a:schemeClr>
    </dgm:linClrLst>
    <dgm:effectClrLst/>
    <dgm:txLinClrLst/>
    <dgm:txFillClrLst meth="repeat">
      <a:schemeClr val="tx1"/>
    </dgm:txFillClrLst>
    <dgm:txEffectClrLst/>
  </dgm:styleLbl>
  <dgm:styleLbl name="parChTrans1D4">
    <dgm:fillClrLst meth="repeat">
      <a:schemeClr val="accent3">
        <a:tint val="50000"/>
      </a:schemeClr>
    </dgm:fillClrLst>
    <dgm:linClrLst meth="repeat">
      <a:schemeClr val="accent3">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55000"/>
      </a:schemeClr>
    </dgm:fillClrLst>
    <dgm:linClrLst meth="repeat">
      <a:schemeClr val="accent3">
        <a:alpha val="90000"/>
        <a:tint val="55000"/>
      </a:schemeClr>
    </dgm:linClrLst>
    <dgm:effectClrLst/>
    <dgm:txLinClrLst/>
    <dgm:txFillClrLst meth="repeat">
      <a:schemeClr val="dk1"/>
    </dgm:txFillClrLst>
    <dgm:txEffectClrLst/>
  </dgm:styleLbl>
  <dgm:styleLbl name="alignAccFollowNode1">
    <dgm:fillClrLst meth="repeat">
      <a:schemeClr val="accent3">
        <a:alpha val="90000"/>
        <a:tint val="55000"/>
      </a:schemeClr>
    </dgm:fillClrLst>
    <dgm:linClrLst meth="repeat">
      <a:schemeClr val="accent3">
        <a:alpha val="90000"/>
        <a:tint val="55000"/>
      </a:schemeClr>
    </dgm:linClrLst>
    <dgm:effectClrLst/>
    <dgm:txLinClrLst/>
    <dgm:txFillClrLst meth="repeat">
      <a:schemeClr val="dk1"/>
    </dgm:txFillClrLst>
    <dgm:txEffectClrLst/>
  </dgm:styleLbl>
  <dgm:styleLbl name="bgAccFollowNode1">
    <dgm:fillClrLst meth="repeat">
      <a:schemeClr val="accent3">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a:tint val="50000"/>
      </a:schemeClr>
    </dgm:linClrLst>
    <dgm:effectClrLst/>
    <dgm:txLinClrLst/>
    <dgm:txFillClrLst meth="repeat">
      <a:schemeClr val="dk1"/>
    </dgm:txFillClrLst>
    <dgm:txEffectClrLst/>
  </dgm:styleLbl>
  <dgm:styleLbl name="bgShp">
    <dgm:fillClrLst meth="repeat">
      <a:schemeClr val="accent3">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3">
        <a:tint val="50000"/>
        <a:alpha val="55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9A2994F-0C35-4CE9-B58B-1163BDD861E8}" type="doc">
      <dgm:prSet loTypeId="urn:microsoft.com/office/officeart/2005/8/layout/hProcess9" loCatId="process" qsTypeId="urn:microsoft.com/office/officeart/2005/8/quickstyle/simple1" qsCatId="simple" csTypeId="urn:microsoft.com/office/officeart/2005/8/colors/colorful1" csCatId="colorful" phldr="1"/>
      <dgm:spPr/>
    </dgm:pt>
    <dgm:pt modelId="{79B0C28C-1931-4590-BBC6-06D53817CAE8}">
      <dgm:prSet phldrT="[Texte]" custT="1"/>
      <dgm:spPr/>
      <dgm:t>
        <a:bodyPr/>
        <a:lstStyle/>
        <a:p>
          <a:r>
            <a:rPr lang="fr-FR" sz="2000" smtClean="0">
              <a:solidFill>
                <a:schemeClr val="tx1"/>
              </a:solidFill>
              <a:latin typeface="Arial" panose="020B0604020202020204" pitchFamily="34" charset="0"/>
              <a:ea typeface="Calibri" pitchFamily="34" charset="0"/>
              <a:cs typeface="Arial" panose="020B0604020202020204" pitchFamily="34" charset="0"/>
            </a:rPr>
            <a:t>Recrutement d’une assistance Technique sur financement de la BM</a:t>
          </a:r>
          <a:endParaRPr lang="fr-CD" sz="2000" dirty="0">
            <a:solidFill>
              <a:schemeClr val="tx1"/>
            </a:solidFill>
            <a:latin typeface="Arial" panose="020B0604020202020204" pitchFamily="34" charset="0"/>
            <a:cs typeface="Arial" panose="020B0604020202020204" pitchFamily="34" charset="0"/>
          </a:endParaRPr>
        </a:p>
      </dgm:t>
    </dgm:pt>
    <dgm:pt modelId="{036A6D26-109A-4178-AEB0-2B9DB8FED098}" type="parTrans" cxnId="{C8E0F327-D9AD-4DBE-B1C9-3B569246A760}">
      <dgm:prSet/>
      <dgm:spPr/>
      <dgm:t>
        <a:bodyPr/>
        <a:lstStyle/>
        <a:p>
          <a:endParaRPr lang="fr-CD" sz="2000">
            <a:solidFill>
              <a:schemeClr val="tx1"/>
            </a:solidFill>
            <a:latin typeface="Arial" panose="020B0604020202020204" pitchFamily="34" charset="0"/>
            <a:cs typeface="Arial" panose="020B0604020202020204" pitchFamily="34" charset="0"/>
          </a:endParaRPr>
        </a:p>
      </dgm:t>
    </dgm:pt>
    <dgm:pt modelId="{0491C0A5-1F25-4CC7-A113-B9F03408FF8F}" type="sibTrans" cxnId="{C8E0F327-D9AD-4DBE-B1C9-3B569246A760}">
      <dgm:prSet/>
      <dgm:spPr/>
      <dgm:t>
        <a:bodyPr/>
        <a:lstStyle/>
        <a:p>
          <a:endParaRPr lang="fr-CD" sz="2000">
            <a:solidFill>
              <a:schemeClr val="tx1"/>
            </a:solidFill>
            <a:latin typeface="Arial" panose="020B0604020202020204" pitchFamily="34" charset="0"/>
            <a:cs typeface="Arial" panose="020B0604020202020204" pitchFamily="34" charset="0"/>
          </a:endParaRPr>
        </a:p>
      </dgm:t>
    </dgm:pt>
    <dgm:pt modelId="{47BBBB9F-911B-4D05-A810-00D46230BAB2}">
      <dgm:prSet phldrT="[Texte]" custT="1"/>
      <dgm:spPr/>
      <dgm:t>
        <a:bodyPr/>
        <a:lstStyle/>
        <a:p>
          <a:r>
            <a:rPr lang="fr-FR" sz="1800" b="1" dirty="0" smtClean="0">
              <a:solidFill>
                <a:schemeClr val="tx1"/>
              </a:solidFill>
              <a:latin typeface="Arial" panose="020B0604020202020204" pitchFamily="34" charset="0"/>
              <a:ea typeface="Calibri" pitchFamily="34" charset="0"/>
              <a:cs typeface="Arial" panose="020B0604020202020204" pitchFamily="34" charset="0"/>
            </a:rPr>
            <a:t>Echanges directs entre l’équipe du consultant et les parties prenantes aux réformes </a:t>
          </a:r>
          <a:endParaRPr lang="fr-CD" sz="1800" b="1" dirty="0">
            <a:solidFill>
              <a:schemeClr val="tx1"/>
            </a:solidFill>
            <a:latin typeface="Arial" panose="020B0604020202020204" pitchFamily="34" charset="0"/>
            <a:cs typeface="Arial" panose="020B0604020202020204" pitchFamily="34" charset="0"/>
          </a:endParaRPr>
        </a:p>
      </dgm:t>
    </dgm:pt>
    <dgm:pt modelId="{875799B5-8A57-423F-9137-98AA5FA1C8AE}" type="parTrans" cxnId="{CFFF41D3-824A-4C84-950D-CDDB091D2D93}">
      <dgm:prSet/>
      <dgm:spPr/>
      <dgm:t>
        <a:bodyPr/>
        <a:lstStyle/>
        <a:p>
          <a:endParaRPr lang="fr-CD" sz="2000">
            <a:solidFill>
              <a:schemeClr val="tx1"/>
            </a:solidFill>
            <a:latin typeface="Arial" panose="020B0604020202020204" pitchFamily="34" charset="0"/>
            <a:cs typeface="Arial" panose="020B0604020202020204" pitchFamily="34" charset="0"/>
          </a:endParaRPr>
        </a:p>
      </dgm:t>
    </dgm:pt>
    <dgm:pt modelId="{A1F8C6F9-5D50-424F-9516-14711D89761E}" type="sibTrans" cxnId="{CFFF41D3-824A-4C84-950D-CDDB091D2D93}">
      <dgm:prSet/>
      <dgm:spPr/>
      <dgm:t>
        <a:bodyPr/>
        <a:lstStyle/>
        <a:p>
          <a:endParaRPr lang="fr-CD" sz="2000">
            <a:solidFill>
              <a:schemeClr val="tx1"/>
            </a:solidFill>
            <a:latin typeface="Arial" panose="020B0604020202020204" pitchFamily="34" charset="0"/>
            <a:cs typeface="Arial" panose="020B0604020202020204" pitchFamily="34" charset="0"/>
          </a:endParaRPr>
        </a:p>
      </dgm:t>
    </dgm:pt>
    <dgm:pt modelId="{34EB7FA1-48FC-405C-B3F0-DB5A50896875}">
      <dgm:prSet phldrT="[Texte]" custT="1"/>
      <dgm:spPr/>
      <dgm:t>
        <a:bodyPr/>
        <a:lstStyle/>
        <a:p>
          <a:r>
            <a:rPr lang="fr-FR" sz="1800" b="1" dirty="0" smtClean="0">
              <a:solidFill>
                <a:schemeClr val="tx1"/>
              </a:solidFill>
              <a:latin typeface="Arial" panose="020B0604020202020204" pitchFamily="34" charset="0"/>
              <a:ea typeface="Calibri" pitchFamily="34" charset="0"/>
              <a:cs typeface="Arial" panose="020B0604020202020204" pitchFamily="34" charset="0"/>
            </a:rPr>
            <a:t>Revue documentaire sur le système de gestion de finances publiques Congolais</a:t>
          </a:r>
          <a:endParaRPr lang="fr-CD" sz="1800" b="1" dirty="0">
            <a:solidFill>
              <a:schemeClr val="tx1"/>
            </a:solidFill>
            <a:latin typeface="Arial" panose="020B0604020202020204" pitchFamily="34" charset="0"/>
            <a:cs typeface="Arial" panose="020B0604020202020204" pitchFamily="34" charset="0"/>
          </a:endParaRPr>
        </a:p>
      </dgm:t>
    </dgm:pt>
    <dgm:pt modelId="{0FB1D6F4-3DF8-48D7-BE60-74D7483A68C4}" type="parTrans" cxnId="{FF47D604-CC2E-4EA5-9CAE-72D69ABEAFC0}">
      <dgm:prSet/>
      <dgm:spPr/>
      <dgm:t>
        <a:bodyPr/>
        <a:lstStyle/>
        <a:p>
          <a:endParaRPr lang="fr-CD" sz="2000">
            <a:solidFill>
              <a:schemeClr val="tx1"/>
            </a:solidFill>
            <a:latin typeface="Arial" panose="020B0604020202020204" pitchFamily="34" charset="0"/>
            <a:cs typeface="Arial" panose="020B0604020202020204" pitchFamily="34" charset="0"/>
          </a:endParaRPr>
        </a:p>
      </dgm:t>
    </dgm:pt>
    <dgm:pt modelId="{316C40D7-7064-434B-BB46-8A824E7CEC55}" type="sibTrans" cxnId="{FF47D604-CC2E-4EA5-9CAE-72D69ABEAFC0}">
      <dgm:prSet/>
      <dgm:spPr/>
      <dgm:t>
        <a:bodyPr/>
        <a:lstStyle/>
        <a:p>
          <a:endParaRPr lang="fr-CD" sz="2000">
            <a:solidFill>
              <a:schemeClr val="tx1"/>
            </a:solidFill>
            <a:latin typeface="Arial" panose="020B0604020202020204" pitchFamily="34" charset="0"/>
            <a:cs typeface="Arial" panose="020B0604020202020204" pitchFamily="34" charset="0"/>
          </a:endParaRPr>
        </a:p>
      </dgm:t>
    </dgm:pt>
    <dgm:pt modelId="{F257055F-EE24-4D48-9D3B-317F05C61777}">
      <dgm:prSet custT="1"/>
      <dgm:spPr/>
      <dgm:t>
        <a:bodyPr/>
        <a:lstStyle/>
        <a:p>
          <a:r>
            <a:rPr lang="fr-FR" sz="1800" b="1" kern="1200" smtClean="0">
              <a:solidFill>
                <a:schemeClr val="tx1"/>
              </a:solidFill>
              <a:latin typeface="Arial" panose="020B0604020202020204" pitchFamily="34" charset="0"/>
              <a:ea typeface="Calibri" pitchFamily="34" charset="0"/>
              <a:cs typeface="Arial" panose="020B0604020202020204" pitchFamily="34" charset="0"/>
            </a:rPr>
            <a:t>Validation technique par le COREF</a:t>
          </a:r>
          <a:endParaRPr lang="fr-FR" sz="1800" b="1" kern="1200" dirty="0">
            <a:solidFill>
              <a:schemeClr val="tx1"/>
            </a:solidFill>
            <a:latin typeface="Arial" panose="020B0604020202020204" pitchFamily="34" charset="0"/>
            <a:ea typeface="Calibri" pitchFamily="34" charset="0"/>
            <a:cs typeface="Arial" panose="020B0604020202020204" pitchFamily="34" charset="0"/>
          </a:endParaRPr>
        </a:p>
      </dgm:t>
    </dgm:pt>
    <dgm:pt modelId="{8ADD02F4-2C20-4E1F-9E31-75A35FDEE47F}" type="parTrans" cxnId="{6C327B81-5A53-4F77-8D4F-B65D05782F8D}">
      <dgm:prSet/>
      <dgm:spPr/>
      <dgm:t>
        <a:bodyPr/>
        <a:lstStyle/>
        <a:p>
          <a:endParaRPr lang="fr-CD" sz="2000">
            <a:solidFill>
              <a:schemeClr val="tx1"/>
            </a:solidFill>
            <a:latin typeface="Arial" panose="020B0604020202020204" pitchFamily="34" charset="0"/>
            <a:cs typeface="Arial" panose="020B0604020202020204" pitchFamily="34" charset="0"/>
          </a:endParaRPr>
        </a:p>
      </dgm:t>
    </dgm:pt>
    <dgm:pt modelId="{556C6582-4F15-4B38-A613-53AE9B00B4CB}" type="sibTrans" cxnId="{6C327B81-5A53-4F77-8D4F-B65D05782F8D}">
      <dgm:prSet/>
      <dgm:spPr/>
      <dgm:t>
        <a:bodyPr/>
        <a:lstStyle/>
        <a:p>
          <a:endParaRPr lang="fr-CD" sz="2000">
            <a:solidFill>
              <a:schemeClr val="tx1"/>
            </a:solidFill>
            <a:latin typeface="Arial" panose="020B0604020202020204" pitchFamily="34" charset="0"/>
            <a:cs typeface="Arial" panose="020B0604020202020204" pitchFamily="34" charset="0"/>
          </a:endParaRPr>
        </a:p>
      </dgm:t>
    </dgm:pt>
    <dgm:pt modelId="{C54C748B-B7E7-4C67-8ECB-712024FE2925}">
      <dgm:prSet custT="1"/>
      <dgm:spPr/>
      <dgm:t>
        <a:bodyPr/>
        <a:lstStyle/>
        <a:p>
          <a:r>
            <a:rPr lang="fr-FR" sz="2000" b="0" dirty="0" smtClean="0">
              <a:solidFill>
                <a:schemeClr val="tx1"/>
              </a:solidFill>
              <a:effectLst/>
              <a:latin typeface="Arial" panose="020B0604020202020204" pitchFamily="34" charset="0"/>
              <a:ea typeface="Calibri" pitchFamily="34" charset="0"/>
              <a:cs typeface="Arial" panose="020B0604020202020204" pitchFamily="34" charset="0"/>
            </a:rPr>
            <a:t>Présentation auprès des parties prenantes</a:t>
          </a:r>
          <a:endParaRPr lang="fr-FR" sz="2000" b="0" dirty="0">
            <a:solidFill>
              <a:schemeClr val="tx1"/>
            </a:solidFill>
            <a:effectLst/>
            <a:latin typeface="Arial" panose="020B0604020202020204" pitchFamily="34" charset="0"/>
            <a:ea typeface="Calibri" pitchFamily="34" charset="0"/>
            <a:cs typeface="Arial" panose="020B0604020202020204" pitchFamily="34" charset="0"/>
          </a:endParaRPr>
        </a:p>
      </dgm:t>
    </dgm:pt>
    <dgm:pt modelId="{D036A2F8-546C-4F1C-9B1E-A38632A9E14B}" type="parTrans" cxnId="{3D7C5155-DD5E-4F40-B2E2-2D668F9EE326}">
      <dgm:prSet/>
      <dgm:spPr/>
      <dgm:t>
        <a:bodyPr/>
        <a:lstStyle/>
        <a:p>
          <a:endParaRPr lang="fr-CD" sz="2000">
            <a:solidFill>
              <a:schemeClr val="tx1"/>
            </a:solidFill>
            <a:latin typeface="Arial" panose="020B0604020202020204" pitchFamily="34" charset="0"/>
            <a:cs typeface="Arial" panose="020B0604020202020204" pitchFamily="34" charset="0"/>
          </a:endParaRPr>
        </a:p>
      </dgm:t>
    </dgm:pt>
    <dgm:pt modelId="{7A49375C-7476-41D6-BF97-15B690057B1F}" type="sibTrans" cxnId="{3D7C5155-DD5E-4F40-B2E2-2D668F9EE326}">
      <dgm:prSet/>
      <dgm:spPr/>
      <dgm:t>
        <a:bodyPr/>
        <a:lstStyle/>
        <a:p>
          <a:endParaRPr lang="fr-CD" sz="2000">
            <a:solidFill>
              <a:schemeClr val="tx1"/>
            </a:solidFill>
            <a:latin typeface="Arial" panose="020B0604020202020204" pitchFamily="34" charset="0"/>
            <a:cs typeface="Arial" panose="020B0604020202020204" pitchFamily="34" charset="0"/>
          </a:endParaRPr>
        </a:p>
      </dgm:t>
    </dgm:pt>
    <dgm:pt modelId="{26F359F2-F28C-4E40-A9E3-2634448BEC45}" type="pres">
      <dgm:prSet presAssocID="{69A2994F-0C35-4CE9-B58B-1163BDD861E8}" presName="CompostProcess" presStyleCnt="0">
        <dgm:presLayoutVars>
          <dgm:dir/>
          <dgm:resizeHandles val="exact"/>
        </dgm:presLayoutVars>
      </dgm:prSet>
      <dgm:spPr/>
    </dgm:pt>
    <dgm:pt modelId="{BA59C022-A32F-4FD7-A20F-2F2E7FD9E3B5}" type="pres">
      <dgm:prSet presAssocID="{69A2994F-0C35-4CE9-B58B-1163BDD861E8}" presName="arrow" presStyleLbl="bgShp" presStyleIdx="0" presStyleCnt="1" custLinFactNeighborX="-685" custLinFactNeighborY="880"/>
      <dgm:spPr/>
    </dgm:pt>
    <dgm:pt modelId="{35746212-1D2B-4506-AE66-1C677A8FDEA9}" type="pres">
      <dgm:prSet presAssocID="{69A2994F-0C35-4CE9-B58B-1163BDD861E8}" presName="linearProcess" presStyleCnt="0"/>
      <dgm:spPr/>
    </dgm:pt>
    <dgm:pt modelId="{73361583-D6F8-441C-8DB1-15FE6E3B0529}" type="pres">
      <dgm:prSet presAssocID="{79B0C28C-1931-4590-BBC6-06D53817CAE8}" presName="textNode" presStyleLbl="node1" presStyleIdx="0" presStyleCnt="5" custScaleX="101137" custScaleY="95454">
        <dgm:presLayoutVars>
          <dgm:bulletEnabled val="1"/>
        </dgm:presLayoutVars>
      </dgm:prSet>
      <dgm:spPr/>
      <dgm:t>
        <a:bodyPr/>
        <a:lstStyle/>
        <a:p>
          <a:endParaRPr lang="fr-FR"/>
        </a:p>
      </dgm:t>
    </dgm:pt>
    <dgm:pt modelId="{3E8990FB-03DE-4CDD-9094-AEDC4E185DE7}" type="pres">
      <dgm:prSet presAssocID="{0491C0A5-1F25-4CC7-A113-B9F03408FF8F}" presName="sibTrans" presStyleCnt="0"/>
      <dgm:spPr/>
    </dgm:pt>
    <dgm:pt modelId="{A95439E3-E9AD-45A3-969F-EF6EB9528CA7}" type="pres">
      <dgm:prSet presAssocID="{34EB7FA1-48FC-405C-B3F0-DB5A50896875}" presName="textNode" presStyleLbl="node1" presStyleIdx="1" presStyleCnt="5" custScaleX="104826" custScaleY="95454">
        <dgm:presLayoutVars>
          <dgm:bulletEnabled val="1"/>
        </dgm:presLayoutVars>
      </dgm:prSet>
      <dgm:spPr/>
      <dgm:t>
        <a:bodyPr/>
        <a:lstStyle/>
        <a:p>
          <a:endParaRPr lang="fr-FR"/>
        </a:p>
      </dgm:t>
    </dgm:pt>
    <dgm:pt modelId="{D4A20778-6A02-45B0-B56E-F7FE73707170}" type="pres">
      <dgm:prSet presAssocID="{316C40D7-7064-434B-BB46-8A824E7CEC55}" presName="sibTrans" presStyleCnt="0"/>
      <dgm:spPr/>
    </dgm:pt>
    <dgm:pt modelId="{5B02960C-07D9-45DF-8F0E-54730F77D464}" type="pres">
      <dgm:prSet presAssocID="{47BBBB9F-911B-4D05-A810-00D46230BAB2}" presName="textNode" presStyleLbl="node1" presStyleIdx="2" presStyleCnt="5" custScaleX="103171" custScaleY="96428" custLinFactNeighborX="-32871" custLinFactNeighborY="487">
        <dgm:presLayoutVars>
          <dgm:bulletEnabled val="1"/>
        </dgm:presLayoutVars>
      </dgm:prSet>
      <dgm:spPr/>
      <dgm:t>
        <a:bodyPr/>
        <a:lstStyle/>
        <a:p>
          <a:endParaRPr lang="fr-FR"/>
        </a:p>
      </dgm:t>
    </dgm:pt>
    <dgm:pt modelId="{C8746A84-BE7C-41DF-AC5C-EDF3B76F6AAF}" type="pres">
      <dgm:prSet presAssocID="{A1F8C6F9-5D50-424F-9516-14711D89761E}" presName="sibTrans" presStyleCnt="0"/>
      <dgm:spPr/>
    </dgm:pt>
    <dgm:pt modelId="{93C5D81B-9D71-4C25-9A58-201498DFE334}" type="pres">
      <dgm:prSet presAssocID="{F257055F-EE24-4D48-9D3B-317F05C61777}" presName="textNode" presStyleLbl="node1" presStyleIdx="3" presStyleCnt="5" custScaleX="76636" custScaleY="95454" custLinFactNeighborX="-6605" custLinFactNeighborY="-3204">
        <dgm:presLayoutVars>
          <dgm:bulletEnabled val="1"/>
        </dgm:presLayoutVars>
      </dgm:prSet>
      <dgm:spPr/>
      <dgm:t>
        <a:bodyPr/>
        <a:lstStyle/>
        <a:p>
          <a:endParaRPr lang="fr-FR"/>
        </a:p>
      </dgm:t>
    </dgm:pt>
    <dgm:pt modelId="{0CD47C16-4850-4546-91AE-39AB64E8BF08}" type="pres">
      <dgm:prSet presAssocID="{556C6582-4F15-4B38-A613-53AE9B00B4CB}" presName="sibTrans" presStyleCnt="0"/>
      <dgm:spPr/>
    </dgm:pt>
    <dgm:pt modelId="{D481D27F-1C49-4AF3-A4FF-81CD7EE7188B}" type="pres">
      <dgm:prSet presAssocID="{C54C748B-B7E7-4C67-8ECB-712024FE2925}" presName="textNode" presStyleLbl="node1" presStyleIdx="4" presStyleCnt="5" custScaleX="105154">
        <dgm:presLayoutVars>
          <dgm:bulletEnabled val="1"/>
        </dgm:presLayoutVars>
      </dgm:prSet>
      <dgm:spPr/>
      <dgm:t>
        <a:bodyPr/>
        <a:lstStyle/>
        <a:p>
          <a:endParaRPr lang="fr-FR"/>
        </a:p>
      </dgm:t>
    </dgm:pt>
  </dgm:ptLst>
  <dgm:cxnLst>
    <dgm:cxn modelId="{303252D4-8693-42F1-94BA-9F4BB9730460}" type="presOf" srcId="{C54C748B-B7E7-4C67-8ECB-712024FE2925}" destId="{D481D27F-1C49-4AF3-A4FF-81CD7EE7188B}" srcOrd="0" destOrd="0" presId="urn:microsoft.com/office/officeart/2005/8/layout/hProcess9"/>
    <dgm:cxn modelId="{68E85734-A07D-4464-89C6-151FEBFCDD36}" type="presOf" srcId="{47BBBB9F-911B-4D05-A810-00D46230BAB2}" destId="{5B02960C-07D9-45DF-8F0E-54730F77D464}" srcOrd="0" destOrd="0" presId="urn:microsoft.com/office/officeart/2005/8/layout/hProcess9"/>
    <dgm:cxn modelId="{3D7C5155-DD5E-4F40-B2E2-2D668F9EE326}" srcId="{69A2994F-0C35-4CE9-B58B-1163BDD861E8}" destId="{C54C748B-B7E7-4C67-8ECB-712024FE2925}" srcOrd="4" destOrd="0" parTransId="{D036A2F8-546C-4F1C-9B1E-A38632A9E14B}" sibTransId="{7A49375C-7476-41D6-BF97-15B690057B1F}"/>
    <dgm:cxn modelId="{C892484B-2780-4D2C-AB5D-24AFD426AAAE}" type="presOf" srcId="{69A2994F-0C35-4CE9-B58B-1163BDD861E8}" destId="{26F359F2-F28C-4E40-A9E3-2634448BEC45}" srcOrd="0" destOrd="0" presId="urn:microsoft.com/office/officeart/2005/8/layout/hProcess9"/>
    <dgm:cxn modelId="{82726760-67B4-44D2-81A7-B404F8977FEF}" type="presOf" srcId="{F257055F-EE24-4D48-9D3B-317F05C61777}" destId="{93C5D81B-9D71-4C25-9A58-201498DFE334}" srcOrd="0" destOrd="0" presId="urn:microsoft.com/office/officeart/2005/8/layout/hProcess9"/>
    <dgm:cxn modelId="{CFFF41D3-824A-4C84-950D-CDDB091D2D93}" srcId="{69A2994F-0C35-4CE9-B58B-1163BDD861E8}" destId="{47BBBB9F-911B-4D05-A810-00D46230BAB2}" srcOrd="2" destOrd="0" parTransId="{875799B5-8A57-423F-9137-98AA5FA1C8AE}" sibTransId="{A1F8C6F9-5D50-424F-9516-14711D89761E}"/>
    <dgm:cxn modelId="{6C327B81-5A53-4F77-8D4F-B65D05782F8D}" srcId="{69A2994F-0C35-4CE9-B58B-1163BDD861E8}" destId="{F257055F-EE24-4D48-9D3B-317F05C61777}" srcOrd="3" destOrd="0" parTransId="{8ADD02F4-2C20-4E1F-9E31-75A35FDEE47F}" sibTransId="{556C6582-4F15-4B38-A613-53AE9B00B4CB}"/>
    <dgm:cxn modelId="{2564E12E-CC68-4697-A7FF-2216DAA1D2D8}" type="presOf" srcId="{34EB7FA1-48FC-405C-B3F0-DB5A50896875}" destId="{A95439E3-E9AD-45A3-969F-EF6EB9528CA7}" srcOrd="0" destOrd="0" presId="urn:microsoft.com/office/officeart/2005/8/layout/hProcess9"/>
    <dgm:cxn modelId="{FF47D604-CC2E-4EA5-9CAE-72D69ABEAFC0}" srcId="{69A2994F-0C35-4CE9-B58B-1163BDD861E8}" destId="{34EB7FA1-48FC-405C-B3F0-DB5A50896875}" srcOrd="1" destOrd="0" parTransId="{0FB1D6F4-3DF8-48D7-BE60-74D7483A68C4}" sibTransId="{316C40D7-7064-434B-BB46-8A824E7CEC55}"/>
    <dgm:cxn modelId="{C8E0F327-D9AD-4DBE-B1C9-3B569246A760}" srcId="{69A2994F-0C35-4CE9-B58B-1163BDD861E8}" destId="{79B0C28C-1931-4590-BBC6-06D53817CAE8}" srcOrd="0" destOrd="0" parTransId="{036A6D26-109A-4178-AEB0-2B9DB8FED098}" sibTransId="{0491C0A5-1F25-4CC7-A113-B9F03408FF8F}"/>
    <dgm:cxn modelId="{7E7DFF42-6C00-4530-8D44-3F2396CFD192}" type="presOf" srcId="{79B0C28C-1931-4590-BBC6-06D53817CAE8}" destId="{73361583-D6F8-441C-8DB1-15FE6E3B0529}" srcOrd="0" destOrd="0" presId="urn:microsoft.com/office/officeart/2005/8/layout/hProcess9"/>
    <dgm:cxn modelId="{6D4AF8C0-F02F-4E03-9E2A-F9D368BF22F9}" type="presParOf" srcId="{26F359F2-F28C-4E40-A9E3-2634448BEC45}" destId="{BA59C022-A32F-4FD7-A20F-2F2E7FD9E3B5}" srcOrd="0" destOrd="0" presId="urn:microsoft.com/office/officeart/2005/8/layout/hProcess9"/>
    <dgm:cxn modelId="{F1A619A8-C56C-481B-8C83-FFE967C21B42}" type="presParOf" srcId="{26F359F2-F28C-4E40-A9E3-2634448BEC45}" destId="{35746212-1D2B-4506-AE66-1C677A8FDEA9}" srcOrd="1" destOrd="0" presId="urn:microsoft.com/office/officeart/2005/8/layout/hProcess9"/>
    <dgm:cxn modelId="{CE818160-2D24-48C6-9583-9F6D19CB557F}" type="presParOf" srcId="{35746212-1D2B-4506-AE66-1C677A8FDEA9}" destId="{73361583-D6F8-441C-8DB1-15FE6E3B0529}" srcOrd="0" destOrd="0" presId="urn:microsoft.com/office/officeart/2005/8/layout/hProcess9"/>
    <dgm:cxn modelId="{488D8934-7D3D-460E-8568-F2FCE9808AD3}" type="presParOf" srcId="{35746212-1D2B-4506-AE66-1C677A8FDEA9}" destId="{3E8990FB-03DE-4CDD-9094-AEDC4E185DE7}" srcOrd="1" destOrd="0" presId="urn:microsoft.com/office/officeart/2005/8/layout/hProcess9"/>
    <dgm:cxn modelId="{2F368D4E-2617-4EAF-BA02-FBD342E538DA}" type="presParOf" srcId="{35746212-1D2B-4506-AE66-1C677A8FDEA9}" destId="{A95439E3-E9AD-45A3-969F-EF6EB9528CA7}" srcOrd="2" destOrd="0" presId="urn:microsoft.com/office/officeart/2005/8/layout/hProcess9"/>
    <dgm:cxn modelId="{67B83C8C-260A-4F39-8E3B-DF9CB18BD8B7}" type="presParOf" srcId="{35746212-1D2B-4506-AE66-1C677A8FDEA9}" destId="{D4A20778-6A02-45B0-B56E-F7FE73707170}" srcOrd="3" destOrd="0" presId="urn:microsoft.com/office/officeart/2005/8/layout/hProcess9"/>
    <dgm:cxn modelId="{8FAF98C7-F394-402A-A246-8C58A77E715C}" type="presParOf" srcId="{35746212-1D2B-4506-AE66-1C677A8FDEA9}" destId="{5B02960C-07D9-45DF-8F0E-54730F77D464}" srcOrd="4" destOrd="0" presId="urn:microsoft.com/office/officeart/2005/8/layout/hProcess9"/>
    <dgm:cxn modelId="{3B31F093-39F9-4949-8106-44D45A47B755}" type="presParOf" srcId="{35746212-1D2B-4506-AE66-1C677A8FDEA9}" destId="{C8746A84-BE7C-41DF-AC5C-EDF3B76F6AAF}" srcOrd="5" destOrd="0" presId="urn:microsoft.com/office/officeart/2005/8/layout/hProcess9"/>
    <dgm:cxn modelId="{BE82440C-8BD5-43CB-A2E7-C76945075825}" type="presParOf" srcId="{35746212-1D2B-4506-AE66-1C677A8FDEA9}" destId="{93C5D81B-9D71-4C25-9A58-201498DFE334}" srcOrd="6" destOrd="0" presId="urn:microsoft.com/office/officeart/2005/8/layout/hProcess9"/>
    <dgm:cxn modelId="{E479E99F-2A2B-483F-BEB7-852A9D9F69D7}" type="presParOf" srcId="{35746212-1D2B-4506-AE66-1C677A8FDEA9}" destId="{0CD47C16-4850-4546-91AE-39AB64E8BF08}" srcOrd="7" destOrd="0" presId="urn:microsoft.com/office/officeart/2005/8/layout/hProcess9"/>
    <dgm:cxn modelId="{E9CD6AB6-4F55-456A-94A5-5D2EDCE15B87}" type="presParOf" srcId="{35746212-1D2B-4506-AE66-1C677A8FDEA9}" destId="{D481D27F-1C49-4AF3-A4FF-81CD7EE7188B}" srcOrd="8" destOrd="0" presId="urn:microsoft.com/office/officeart/2005/8/layout/hProcess9"/>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08C58690-F962-4D11-8020-E588E4D775F4}" type="doc">
      <dgm:prSet loTypeId="urn:microsoft.com/office/officeart/2005/8/layout/vProcess5" loCatId="process" qsTypeId="urn:microsoft.com/office/officeart/2005/8/quickstyle/simple1" qsCatId="simple" csTypeId="urn:microsoft.com/office/officeart/2005/8/colors/colorful2" csCatId="colorful" phldr="1"/>
      <dgm:spPr/>
      <dgm:t>
        <a:bodyPr/>
        <a:lstStyle/>
        <a:p>
          <a:endParaRPr lang="fr-FR"/>
        </a:p>
      </dgm:t>
    </dgm:pt>
    <dgm:pt modelId="{AC8FA4E3-E522-4ADE-BE65-FB27D1FE8D6E}">
      <dgm:prSet phldrT="[Texte]"/>
      <dgm:spPr/>
      <dgm:t>
        <a:bodyPr/>
        <a:lstStyle/>
        <a:p>
          <a:pPr marL="261938" indent="-261938"/>
          <a:r>
            <a:rPr lang="fr-FR" dirty="0" smtClean="0">
              <a:solidFill>
                <a:schemeClr val="tx1"/>
              </a:solidFill>
              <a:latin typeface="Arial" panose="020B0604020202020204" pitchFamily="34" charset="0"/>
              <a:ea typeface="Calibri" pitchFamily="34" charset="0"/>
              <a:cs typeface="Arial" panose="020B0604020202020204" pitchFamily="34" charset="0"/>
            </a:rPr>
            <a:t>1.Evaluation de la mise en œuvre de la stratégie  du Gouvernement  en matière des réformes des finances publiques en vigueur depuis 2010.</a:t>
          </a:r>
          <a:endParaRPr lang="fr-FR" dirty="0">
            <a:solidFill>
              <a:schemeClr val="tx1"/>
            </a:solidFill>
            <a:latin typeface="Arial" panose="020B0604020202020204" pitchFamily="34" charset="0"/>
            <a:cs typeface="Arial" panose="020B0604020202020204" pitchFamily="34" charset="0"/>
          </a:endParaRPr>
        </a:p>
      </dgm:t>
    </dgm:pt>
    <dgm:pt modelId="{57302143-61C0-43D0-9BA9-6711EAA9BC68}" type="parTrans" cxnId="{DA600BC3-6301-44F5-9CBE-801926A8271D}">
      <dgm:prSet/>
      <dgm:spPr/>
      <dgm:t>
        <a:bodyPr/>
        <a:lstStyle/>
        <a:p>
          <a:endParaRPr lang="fr-FR">
            <a:solidFill>
              <a:schemeClr val="tx1"/>
            </a:solidFill>
            <a:latin typeface="Arial" panose="020B0604020202020204" pitchFamily="34" charset="0"/>
            <a:cs typeface="Arial" panose="020B0604020202020204" pitchFamily="34" charset="0"/>
          </a:endParaRPr>
        </a:p>
      </dgm:t>
    </dgm:pt>
    <dgm:pt modelId="{8355B289-0C1A-4996-849C-40F6C5297AE1}" type="sibTrans" cxnId="{DA600BC3-6301-44F5-9CBE-801926A8271D}">
      <dgm:prSet/>
      <dgm:spPr>
        <a:solidFill>
          <a:schemeClr val="accent2">
            <a:lumMod val="50000"/>
            <a:alpha val="90000"/>
          </a:schemeClr>
        </a:solidFill>
      </dgm:spPr>
      <dgm:t>
        <a:bodyPr/>
        <a:lstStyle/>
        <a:p>
          <a:endParaRPr lang="fr-FR">
            <a:solidFill>
              <a:schemeClr val="tx1"/>
            </a:solidFill>
            <a:latin typeface="Arial" panose="020B0604020202020204" pitchFamily="34" charset="0"/>
            <a:cs typeface="Arial" panose="020B0604020202020204" pitchFamily="34" charset="0"/>
          </a:endParaRPr>
        </a:p>
      </dgm:t>
    </dgm:pt>
    <dgm:pt modelId="{D8CE530C-187B-4BB8-A125-8CCD5C819B20}">
      <dgm:prSet phldrT="[Texte]"/>
      <dgm:spPr/>
      <dgm:t>
        <a:bodyPr/>
        <a:lstStyle/>
        <a:p>
          <a:pPr marL="444500" indent="-444500"/>
          <a:r>
            <a:rPr lang="fr-FR" dirty="0" smtClean="0">
              <a:solidFill>
                <a:schemeClr val="tx1"/>
              </a:solidFill>
              <a:latin typeface="Arial" panose="020B0604020202020204" pitchFamily="34" charset="0"/>
              <a:ea typeface="Calibri" pitchFamily="34" charset="0"/>
              <a:cs typeface="Arial" panose="020B0604020202020204" pitchFamily="34" charset="0"/>
            </a:rPr>
            <a:t>2. Identification des axes devant composer la nouvelle stratégie.</a:t>
          </a:r>
          <a:endParaRPr lang="fr-FR" dirty="0">
            <a:solidFill>
              <a:schemeClr val="tx1"/>
            </a:solidFill>
            <a:latin typeface="Arial" panose="020B0604020202020204" pitchFamily="34" charset="0"/>
            <a:cs typeface="Arial" panose="020B0604020202020204" pitchFamily="34" charset="0"/>
          </a:endParaRPr>
        </a:p>
      </dgm:t>
    </dgm:pt>
    <dgm:pt modelId="{D4B04758-E8A0-43B2-B1AC-64261F412B87}" type="parTrans" cxnId="{458BB0E9-B919-46BE-8F51-88C1F7A686EA}">
      <dgm:prSet/>
      <dgm:spPr/>
      <dgm:t>
        <a:bodyPr/>
        <a:lstStyle/>
        <a:p>
          <a:endParaRPr lang="fr-FR">
            <a:solidFill>
              <a:schemeClr val="tx1"/>
            </a:solidFill>
            <a:latin typeface="Arial" panose="020B0604020202020204" pitchFamily="34" charset="0"/>
            <a:cs typeface="Arial" panose="020B0604020202020204" pitchFamily="34" charset="0"/>
          </a:endParaRPr>
        </a:p>
      </dgm:t>
    </dgm:pt>
    <dgm:pt modelId="{847B97EC-38BF-4EE6-A76A-18CD801E3877}" type="sibTrans" cxnId="{458BB0E9-B919-46BE-8F51-88C1F7A686EA}">
      <dgm:prSet/>
      <dgm:spPr>
        <a:solidFill>
          <a:srgbClr val="7030A0">
            <a:alpha val="90000"/>
          </a:srgbClr>
        </a:solidFill>
      </dgm:spPr>
      <dgm:t>
        <a:bodyPr/>
        <a:lstStyle/>
        <a:p>
          <a:endParaRPr lang="fr-FR">
            <a:solidFill>
              <a:schemeClr val="tx1"/>
            </a:solidFill>
            <a:latin typeface="Arial" panose="020B0604020202020204" pitchFamily="34" charset="0"/>
            <a:cs typeface="Arial" panose="020B0604020202020204" pitchFamily="34" charset="0"/>
          </a:endParaRPr>
        </a:p>
      </dgm:t>
    </dgm:pt>
    <dgm:pt modelId="{E69B1A24-19A5-416E-B3BD-16AB400383AF}">
      <dgm:prSet phldrT="[Texte]"/>
      <dgm:spPr/>
      <dgm:t>
        <a:bodyPr/>
        <a:lstStyle/>
        <a:p>
          <a:pPr marL="365125" indent="-365125"/>
          <a:r>
            <a:rPr lang="fr-FR" dirty="0" smtClean="0">
              <a:solidFill>
                <a:schemeClr val="tx1"/>
              </a:solidFill>
              <a:latin typeface="Arial" panose="020B0604020202020204" pitchFamily="34" charset="0"/>
              <a:ea typeface="Calibri" pitchFamily="34" charset="0"/>
              <a:cs typeface="Arial" panose="020B0604020202020204" pitchFamily="34" charset="0"/>
            </a:rPr>
            <a:t>3. Formulation des principales orientations de réformes pour les prochaines années. </a:t>
          </a:r>
          <a:endParaRPr lang="fr-FR" dirty="0">
            <a:solidFill>
              <a:schemeClr val="tx1"/>
            </a:solidFill>
            <a:latin typeface="Arial" panose="020B0604020202020204" pitchFamily="34" charset="0"/>
            <a:cs typeface="Arial" panose="020B0604020202020204" pitchFamily="34" charset="0"/>
          </a:endParaRPr>
        </a:p>
      </dgm:t>
    </dgm:pt>
    <dgm:pt modelId="{9ED2A5C1-CB1B-4139-890F-D15443363A29}" type="parTrans" cxnId="{7553F859-A2A6-4A4D-B075-D606C47F6774}">
      <dgm:prSet/>
      <dgm:spPr/>
      <dgm:t>
        <a:bodyPr/>
        <a:lstStyle/>
        <a:p>
          <a:endParaRPr lang="fr-FR">
            <a:solidFill>
              <a:schemeClr val="tx1"/>
            </a:solidFill>
            <a:latin typeface="Arial" panose="020B0604020202020204" pitchFamily="34" charset="0"/>
            <a:cs typeface="Arial" panose="020B0604020202020204" pitchFamily="34" charset="0"/>
          </a:endParaRPr>
        </a:p>
      </dgm:t>
    </dgm:pt>
    <dgm:pt modelId="{A881A691-4281-4363-AEC8-EAF019D2DAE8}" type="sibTrans" cxnId="{7553F859-A2A6-4A4D-B075-D606C47F6774}">
      <dgm:prSet/>
      <dgm:spPr/>
      <dgm:t>
        <a:bodyPr/>
        <a:lstStyle/>
        <a:p>
          <a:endParaRPr lang="fr-FR">
            <a:solidFill>
              <a:schemeClr val="tx1"/>
            </a:solidFill>
            <a:latin typeface="Arial" panose="020B0604020202020204" pitchFamily="34" charset="0"/>
            <a:cs typeface="Arial" panose="020B0604020202020204" pitchFamily="34" charset="0"/>
          </a:endParaRPr>
        </a:p>
      </dgm:t>
    </dgm:pt>
    <dgm:pt modelId="{F987943F-0B67-4B00-A446-B66B9B47233E}" type="pres">
      <dgm:prSet presAssocID="{08C58690-F962-4D11-8020-E588E4D775F4}" presName="outerComposite" presStyleCnt="0">
        <dgm:presLayoutVars>
          <dgm:chMax val="5"/>
          <dgm:dir/>
          <dgm:resizeHandles val="exact"/>
        </dgm:presLayoutVars>
      </dgm:prSet>
      <dgm:spPr/>
      <dgm:t>
        <a:bodyPr/>
        <a:lstStyle/>
        <a:p>
          <a:endParaRPr lang="fr-FR"/>
        </a:p>
      </dgm:t>
    </dgm:pt>
    <dgm:pt modelId="{A8EDAFE7-E658-441C-8535-3AAF533CBA20}" type="pres">
      <dgm:prSet presAssocID="{08C58690-F962-4D11-8020-E588E4D775F4}" presName="dummyMaxCanvas" presStyleCnt="0">
        <dgm:presLayoutVars/>
      </dgm:prSet>
      <dgm:spPr/>
    </dgm:pt>
    <dgm:pt modelId="{44EEA6A6-DD2D-43DF-9C44-2BAFE9D3E2C4}" type="pres">
      <dgm:prSet presAssocID="{08C58690-F962-4D11-8020-E588E4D775F4}" presName="ThreeNodes_1" presStyleLbl="node1" presStyleIdx="0" presStyleCnt="3">
        <dgm:presLayoutVars>
          <dgm:bulletEnabled val="1"/>
        </dgm:presLayoutVars>
      </dgm:prSet>
      <dgm:spPr/>
      <dgm:t>
        <a:bodyPr/>
        <a:lstStyle/>
        <a:p>
          <a:endParaRPr lang="fr-FR"/>
        </a:p>
      </dgm:t>
    </dgm:pt>
    <dgm:pt modelId="{73B54A0A-C287-419C-98AE-60D57B54C8E3}" type="pres">
      <dgm:prSet presAssocID="{08C58690-F962-4D11-8020-E588E4D775F4}" presName="ThreeNodes_2" presStyleLbl="node1" presStyleIdx="1" presStyleCnt="3">
        <dgm:presLayoutVars>
          <dgm:bulletEnabled val="1"/>
        </dgm:presLayoutVars>
      </dgm:prSet>
      <dgm:spPr/>
      <dgm:t>
        <a:bodyPr/>
        <a:lstStyle/>
        <a:p>
          <a:endParaRPr lang="fr-FR"/>
        </a:p>
      </dgm:t>
    </dgm:pt>
    <dgm:pt modelId="{C2EC45A6-0CCB-4ADA-8406-FDE4B20030B3}" type="pres">
      <dgm:prSet presAssocID="{08C58690-F962-4D11-8020-E588E4D775F4}" presName="ThreeNodes_3" presStyleLbl="node1" presStyleIdx="2" presStyleCnt="3">
        <dgm:presLayoutVars>
          <dgm:bulletEnabled val="1"/>
        </dgm:presLayoutVars>
      </dgm:prSet>
      <dgm:spPr/>
      <dgm:t>
        <a:bodyPr/>
        <a:lstStyle/>
        <a:p>
          <a:endParaRPr lang="fr-FR"/>
        </a:p>
      </dgm:t>
    </dgm:pt>
    <dgm:pt modelId="{EFB58233-6D8A-4CF1-89BD-988B013F045E}" type="pres">
      <dgm:prSet presAssocID="{08C58690-F962-4D11-8020-E588E4D775F4}" presName="ThreeConn_1-2" presStyleLbl="fgAccFollowNode1" presStyleIdx="0" presStyleCnt="2">
        <dgm:presLayoutVars>
          <dgm:bulletEnabled val="1"/>
        </dgm:presLayoutVars>
      </dgm:prSet>
      <dgm:spPr/>
      <dgm:t>
        <a:bodyPr/>
        <a:lstStyle/>
        <a:p>
          <a:endParaRPr lang="fr-FR"/>
        </a:p>
      </dgm:t>
    </dgm:pt>
    <dgm:pt modelId="{BA8C0F02-6983-4F29-A188-47EB253BC7D6}" type="pres">
      <dgm:prSet presAssocID="{08C58690-F962-4D11-8020-E588E4D775F4}" presName="ThreeConn_2-3" presStyleLbl="fgAccFollowNode1" presStyleIdx="1" presStyleCnt="2">
        <dgm:presLayoutVars>
          <dgm:bulletEnabled val="1"/>
        </dgm:presLayoutVars>
      </dgm:prSet>
      <dgm:spPr/>
      <dgm:t>
        <a:bodyPr/>
        <a:lstStyle/>
        <a:p>
          <a:endParaRPr lang="fr-FR"/>
        </a:p>
      </dgm:t>
    </dgm:pt>
    <dgm:pt modelId="{D89D9E1A-4CA6-458B-A880-985359D6F3DC}" type="pres">
      <dgm:prSet presAssocID="{08C58690-F962-4D11-8020-E588E4D775F4}" presName="ThreeNodes_1_text" presStyleLbl="node1" presStyleIdx="2" presStyleCnt="3">
        <dgm:presLayoutVars>
          <dgm:bulletEnabled val="1"/>
        </dgm:presLayoutVars>
      </dgm:prSet>
      <dgm:spPr/>
      <dgm:t>
        <a:bodyPr/>
        <a:lstStyle/>
        <a:p>
          <a:endParaRPr lang="fr-FR"/>
        </a:p>
      </dgm:t>
    </dgm:pt>
    <dgm:pt modelId="{6A01AF8D-092D-4095-A6F0-7258A3F4BDB3}" type="pres">
      <dgm:prSet presAssocID="{08C58690-F962-4D11-8020-E588E4D775F4}" presName="ThreeNodes_2_text" presStyleLbl="node1" presStyleIdx="2" presStyleCnt="3">
        <dgm:presLayoutVars>
          <dgm:bulletEnabled val="1"/>
        </dgm:presLayoutVars>
      </dgm:prSet>
      <dgm:spPr/>
      <dgm:t>
        <a:bodyPr/>
        <a:lstStyle/>
        <a:p>
          <a:endParaRPr lang="fr-FR"/>
        </a:p>
      </dgm:t>
    </dgm:pt>
    <dgm:pt modelId="{3B5DE7C0-0250-4BD7-A23A-860E86141F0E}" type="pres">
      <dgm:prSet presAssocID="{08C58690-F962-4D11-8020-E588E4D775F4}" presName="ThreeNodes_3_text" presStyleLbl="node1" presStyleIdx="2" presStyleCnt="3">
        <dgm:presLayoutVars>
          <dgm:bulletEnabled val="1"/>
        </dgm:presLayoutVars>
      </dgm:prSet>
      <dgm:spPr/>
      <dgm:t>
        <a:bodyPr/>
        <a:lstStyle/>
        <a:p>
          <a:endParaRPr lang="fr-FR"/>
        </a:p>
      </dgm:t>
    </dgm:pt>
  </dgm:ptLst>
  <dgm:cxnLst>
    <dgm:cxn modelId="{3777B7A6-7C6F-46D2-81DA-E304620A9C04}" type="presOf" srcId="{08C58690-F962-4D11-8020-E588E4D775F4}" destId="{F987943F-0B67-4B00-A446-B66B9B47233E}" srcOrd="0" destOrd="0" presId="urn:microsoft.com/office/officeart/2005/8/layout/vProcess5"/>
    <dgm:cxn modelId="{CD50855E-60EA-4246-B1AC-42A98D4158CD}" type="presOf" srcId="{AC8FA4E3-E522-4ADE-BE65-FB27D1FE8D6E}" destId="{44EEA6A6-DD2D-43DF-9C44-2BAFE9D3E2C4}" srcOrd="0" destOrd="0" presId="urn:microsoft.com/office/officeart/2005/8/layout/vProcess5"/>
    <dgm:cxn modelId="{458BB0E9-B919-46BE-8F51-88C1F7A686EA}" srcId="{08C58690-F962-4D11-8020-E588E4D775F4}" destId="{D8CE530C-187B-4BB8-A125-8CCD5C819B20}" srcOrd="1" destOrd="0" parTransId="{D4B04758-E8A0-43B2-B1AC-64261F412B87}" sibTransId="{847B97EC-38BF-4EE6-A76A-18CD801E3877}"/>
    <dgm:cxn modelId="{DA600BC3-6301-44F5-9CBE-801926A8271D}" srcId="{08C58690-F962-4D11-8020-E588E4D775F4}" destId="{AC8FA4E3-E522-4ADE-BE65-FB27D1FE8D6E}" srcOrd="0" destOrd="0" parTransId="{57302143-61C0-43D0-9BA9-6711EAA9BC68}" sibTransId="{8355B289-0C1A-4996-849C-40F6C5297AE1}"/>
    <dgm:cxn modelId="{DBE0125D-17C5-45D4-8624-66812CBD2438}" type="presOf" srcId="{847B97EC-38BF-4EE6-A76A-18CD801E3877}" destId="{BA8C0F02-6983-4F29-A188-47EB253BC7D6}" srcOrd="0" destOrd="0" presId="urn:microsoft.com/office/officeart/2005/8/layout/vProcess5"/>
    <dgm:cxn modelId="{BF5C2964-3067-4C06-B9A1-1AFBFCA15CA3}" type="presOf" srcId="{D8CE530C-187B-4BB8-A125-8CCD5C819B20}" destId="{73B54A0A-C287-419C-98AE-60D57B54C8E3}" srcOrd="0" destOrd="0" presId="urn:microsoft.com/office/officeart/2005/8/layout/vProcess5"/>
    <dgm:cxn modelId="{7553F859-A2A6-4A4D-B075-D606C47F6774}" srcId="{08C58690-F962-4D11-8020-E588E4D775F4}" destId="{E69B1A24-19A5-416E-B3BD-16AB400383AF}" srcOrd="2" destOrd="0" parTransId="{9ED2A5C1-CB1B-4139-890F-D15443363A29}" sibTransId="{A881A691-4281-4363-AEC8-EAF019D2DAE8}"/>
    <dgm:cxn modelId="{E35ABE5F-0206-45D5-ACDF-36A1E0838F12}" type="presOf" srcId="{AC8FA4E3-E522-4ADE-BE65-FB27D1FE8D6E}" destId="{D89D9E1A-4CA6-458B-A880-985359D6F3DC}" srcOrd="1" destOrd="0" presId="urn:microsoft.com/office/officeart/2005/8/layout/vProcess5"/>
    <dgm:cxn modelId="{456D2B0D-41B6-412B-BCC8-D1D9283DCD2D}" type="presOf" srcId="{E69B1A24-19A5-416E-B3BD-16AB400383AF}" destId="{C2EC45A6-0CCB-4ADA-8406-FDE4B20030B3}" srcOrd="0" destOrd="0" presId="urn:microsoft.com/office/officeart/2005/8/layout/vProcess5"/>
    <dgm:cxn modelId="{8CF3F08C-6DDF-48DD-800B-BD8658B76C67}" type="presOf" srcId="{8355B289-0C1A-4996-849C-40F6C5297AE1}" destId="{EFB58233-6D8A-4CF1-89BD-988B013F045E}" srcOrd="0" destOrd="0" presId="urn:microsoft.com/office/officeart/2005/8/layout/vProcess5"/>
    <dgm:cxn modelId="{92CB6276-E2E9-4575-BA68-99ADE0774653}" type="presOf" srcId="{D8CE530C-187B-4BB8-A125-8CCD5C819B20}" destId="{6A01AF8D-092D-4095-A6F0-7258A3F4BDB3}" srcOrd="1" destOrd="0" presId="urn:microsoft.com/office/officeart/2005/8/layout/vProcess5"/>
    <dgm:cxn modelId="{338981F5-62F0-42D5-84EC-7B14DA437DA9}" type="presOf" srcId="{E69B1A24-19A5-416E-B3BD-16AB400383AF}" destId="{3B5DE7C0-0250-4BD7-A23A-860E86141F0E}" srcOrd="1" destOrd="0" presId="urn:microsoft.com/office/officeart/2005/8/layout/vProcess5"/>
    <dgm:cxn modelId="{C24F0030-E86F-48EF-B3CB-4BFADCDFA104}" type="presParOf" srcId="{F987943F-0B67-4B00-A446-B66B9B47233E}" destId="{A8EDAFE7-E658-441C-8535-3AAF533CBA20}" srcOrd="0" destOrd="0" presId="urn:microsoft.com/office/officeart/2005/8/layout/vProcess5"/>
    <dgm:cxn modelId="{71B44FE7-1F6C-49C9-8611-E6203D02B72C}" type="presParOf" srcId="{F987943F-0B67-4B00-A446-B66B9B47233E}" destId="{44EEA6A6-DD2D-43DF-9C44-2BAFE9D3E2C4}" srcOrd="1" destOrd="0" presId="urn:microsoft.com/office/officeart/2005/8/layout/vProcess5"/>
    <dgm:cxn modelId="{7733F413-D447-473B-AF95-730FF7E80717}" type="presParOf" srcId="{F987943F-0B67-4B00-A446-B66B9B47233E}" destId="{73B54A0A-C287-419C-98AE-60D57B54C8E3}" srcOrd="2" destOrd="0" presId="urn:microsoft.com/office/officeart/2005/8/layout/vProcess5"/>
    <dgm:cxn modelId="{8C9A8F44-3A64-4858-BB5A-759FF06AFB35}" type="presParOf" srcId="{F987943F-0B67-4B00-A446-B66B9B47233E}" destId="{C2EC45A6-0CCB-4ADA-8406-FDE4B20030B3}" srcOrd="3" destOrd="0" presId="urn:microsoft.com/office/officeart/2005/8/layout/vProcess5"/>
    <dgm:cxn modelId="{FC288601-4103-4843-9780-9C483B20E236}" type="presParOf" srcId="{F987943F-0B67-4B00-A446-B66B9B47233E}" destId="{EFB58233-6D8A-4CF1-89BD-988B013F045E}" srcOrd="4" destOrd="0" presId="urn:microsoft.com/office/officeart/2005/8/layout/vProcess5"/>
    <dgm:cxn modelId="{863AB556-B717-45B6-A1C3-70ED389375FD}" type="presParOf" srcId="{F987943F-0B67-4B00-A446-B66B9B47233E}" destId="{BA8C0F02-6983-4F29-A188-47EB253BC7D6}" srcOrd="5" destOrd="0" presId="urn:microsoft.com/office/officeart/2005/8/layout/vProcess5"/>
    <dgm:cxn modelId="{BB0E6641-D0DF-49F4-B3CF-21CA2D3B046D}" type="presParOf" srcId="{F987943F-0B67-4B00-A446-B66B9B47233E}" destId="{D89D9E1A-4CA6-458B-A880-985359D6F3DC}" srcOrd="6" destOrd="0" presId="urn:microsoft.com/office/officeart/2005/8/layout/vProcess5"/>
    <dgm:cxn modelId="{10EC9778-997A-4A5F-8FA1-B3F453614C56}" type="presParOf" srcId="{F987943F-0B67-4B00-A446-B66B9B47233E}" destId="{6A01AF8D-092D-4095-A6F0-7258A3F4BDB3}" srcOrd="7" destOrd="0" presId="urn:microsoft.com/office/officeart/2005/8/layout/vProcess5"/>
    <dgm:cxn modelId="{1E4DE74E-76FC-4583-82FD-6C4DDE4B1C7E}" type="presParOf" srcId="{F987943F-0B67-4B00-A446-B66B9B47233E}" destId="{3B5DE7C0-0250-4BD7-A23A-860E86141F0E}" srcOrd="8" destOrd="0" presId="urn:microsoft.com/office/officeart/2005/8/layout/vProcess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C6DD2193-785B-4AEC-A17A-36DA5ECDA990}" type="doc">
      <dgm:prSet loTypeId="urn:microsoft.com/office/officeart/2005/8/layout/vList4" loCatId="list" qsTypeId="urn:microsoft.com/office/officeart/2005/8/quickstyle/simple3" qsCatId="simple" csTypeId="urn:microsoft.com/office/officeart/2005/8/colors/accent3_4" csCatId="accent3" phldr="1"/>
      <dgm:spPr/>
      <dgm:t>
        <a:bodyPr/>
        <a:lstStyle/>
        <a:p>
          <a:endParaRPr lang="fr-FR"/>
        </a:p>
      </dgm:t>
    </dgm:pt>
    <dgm:pt modelId="{9DAA2B1F-694E-43A7-9193-86E15E80A4FE}">
      <dgm:prSet/>
      <dgm:spPr/>
      <dgm:t>
        <a:bodyPr/>
        <a:lstStyle/>
        <a:p>
          <a:r>
            <a:rPr lang="fr-FR" b="1" dirty="0" smtClean="0">
              <a:effectLst>
                <a:outerShdw blurRad="38100" dist="38100" dir="2700000" algn="tl">
                  <a:srgbClr val="000000">
                    <a:alpha val="43137"/>
                  </a:srgbClr>
                </a:outerShdw>
              </a:effectLst>
            </a:rPr>
            <a:t>REFORME BUDGETAIRE</a:t>
          </a:r>
          <a:endParaRPr lang="fr-FR" b="1" dirty="0">
            <a:effectLst>
              <a:outerShdw blurRad="38100" dist="38100" dir="2700000" algn="tl">
                <a:srgbClr val="000000">
                  <a:alpha val="43137"/>
                </a:srgbClr>
              </a:outerShdw>
            </a:effectLst>
          </a:endParaRPr>
        </a:p>
      </dgm:t>
    </dgm:pt>
    <dgm:pt modelId="{6349A5A8-1D13-4F0B-BF2D-DC1716E6D718}" type="parTrans" cxnId="{D4CAC83C-F8B2-4000-97BD-603228A3D1CD}">
      <dgm:prSet/>
      <dgm:spPr/>
      <dgm:t>
        <a:bodyPr/>
        <a:lstStyle/>
        <a:p>
          <a:endParaRPr lang="fr-FR"/>
        </a:p>
      </dgm:t>
    </dgm:pt>
    <dgm:pt modelId="{6EE5D884-E1B5-4D08-9502-9A50710E6F5A}" type="sibTrans" cxnId="{D4CAC83C-F8B2-4000-97BD-603228A3D1CD}">
      <dgm:prSet/>
      <dgm:spPr/>
      <dgm:t>
        <a:bodyPr/>
        <a:lstStyle/>
        <a:p>
          <a:endParaRPr lang="fr-FR"/>
        </a:p>
      </dgm:t>
    </dgm:pt>
    <dgm:pt modelId="{7F57251F-1122-440D-8F59-4996F4EF2F37}">
      <dgm:prSet/>
      <dgm:spPr/>
      <dgm:t>
        <a:bodyPr/>
        <a:lstStyle/>
        <a:p>
          <a:r>
            <a:rPr lang="fr-FR" b="1" smtClean="0">
              <a:effectLst>
                <a:outerShdw blurRad="38100" dist="38100" dir="2700000" algn="tl">
                  <a:srgbClr val="000000">
                    <a:alpha val="43137"/>
                  </a:srgbClr>
                </a:outerShdw>
              </a:effectLst>
            </a:rPr>
            <a:t>POLITIQUE FISCALE ET ADMINISTRATIONS FISCALES</a:t>
          </a:r>
          <a:endParaRPr lang="fr-FR" b="1" dirty="0">
            <a:effectLst>
              <a:outerShdw blurRad="38100" dist="38100" dir="2700000" algn="tl">
                <a:srgbClr val="000000">
                  <a:alpha val="43137"/>
                </a:srgbClr>
              </a:outerShdw>
            </a:effectLst>
          </a:endParaRPr>
        </a:p>
      </dgm:t>
    </dgm:pt>
    <dgm:pt modelId="{54A649B3-A549-4B81-ACA7-0F5FB1F82578}" type="parTrans" cxnId="{BDEDA7BD-0CF2-4302-A668-625AB7C6FB24}">
      <dgm:prSet/>
      <dgm:spPr/>
      <dgm:t>
        <a:bodyPr/>
        <a:lstStyle/>
        <a:p>
          <a:endParaRPr lang="fr-FR"/>
        </a:p>
      </dgm:t>
    </dgm:pt>
    <dgm:pt modelId="{4E46D787-4451-4A2C-9B37-E49B0F2F192B}" type="sibTrans" cxnId="{BDEDA7BD-0CF2-4302-A668-625AB7C6FB24}">
      <dgm:prSet/>
      <dgm:spPr/>
      <dgm:t>
        <a:bodyPr/>
        <a:lstStyle/>
        <a:p>
          <a:endParaRPr lang="fr-FR"/>
        </a:p>
      </dgm:t>
    </dgm:pt>
    <dgm:pt modelId="{4C0A0892-CBB3-4466-A753-69D8F1B362ED}">
      <dgm:prSet/>
      <dgm:spPr/>
      <dgm:t>
        <a:bodyPr/>
        <a:lstStyle/>
        <a:p>
          <a:r>
            <a:rPr lang="fr-FR" b="1" smtClean="0">
              <a:effectLst>
                <a:outerShdw blurRad="38100" dist="38100" dir="2700000" algn="tl">
                  <a:srgbClr val="000000">
                    <a:alpha val="43137"/>
                  </a:srgbClr>
                </a:outerShdw>
              </a:effectLst>
            </a:rPr>
            <a:t>GESTION DE LA DEPENSE PUBLIQUE</a:t>
          </a:r>
          <a:endParaRPr lang="fr-FR" b="1" dirty="0">
            <a:effectLst>
              <a:outerShdw blurRad="38100" dist="38100" dir="2700000" algn="tl">
                <a:srgbClr val="000000">
                  <a:alpha val="43137"/>
                </a:srgbClr>
              </a:outerShdw>
            </a:effectLst>
          </a:endParaRPr>
        </a:p>
      </dgm:t>
    </dgm:pt>
    <dgm:pt modelId="{043B4D80-7713-41C3-AE05-3E88C2F52A10}" type="parTrans" cxnId="{2235A717-4AED-4208-B38F-F22018B6FBBB}">
      <dgm:prSet/>
      <dgm:spPr/>
      <dgm:t>
        <a:bodyPr/>
        <a:lstStyle/>
        <a:p>
          <a:endParaRPr lang="fr-FR"/>
        </a:p>
      </dgm:t>
    </dgm:pt>
    <dgm:pt modelId="{64A0BA1E-FC27-4C27-AD3C-BF5B3EB385FD}" type="sibTrans" cxnId="{2235A717-4AED-4208-B38F-F22018B6FBBB}">
      <dgm:prSet/>
      <dgm:spPr/>
      <dgm:t>
        <a:bodyPr/>
        <a:lstStyle/>
        <a:p>
          <a:endParaRPr lang="fr-FR"/>
        </a:p>
      </dgm:t>
    </dgm:pt>
    <dgm:pt modelId="{58140544-8799-40C7-A02F-F3EB2B3BEAC8}">
      <dgm:prSet/>
      <dgm:spPr/>
      <dgm:t>
        <a:bodyPr/>
        <a:lstStyle/>
        <a:p>
          <a:r>
            <a:rPr lang="fr-FR" b="1" smtClean="0">
              <a:effectLst>
                <a:outerShdw blurRad="38100" dist="38100" dir="2700000" algn="tl">
                  <a:srgbClr val="000000">
                    <a:alpha val="43137"/>
                  </a:srgbClr>
                </a:outerShdw>
              </a:effectLst>
            </a:rPr>
            <a:t>COMPTABILITE PUBLIQUE ET GESTION DE LA TRESORERIE</a:t>
          </a:r>
          <a:endParaRPr lang="fr-FR" b="1" dirty="0">
            <a:effectLst>
              <a:outerShdw blurRad="38100" dist="38100" dir="2700000" algn="tl">
                <a:srgbClr val="000000">
                  <a:alpha val="43137"/>
                </a:srgbClr>
              </a:outerShdw>
            </a:effectLst>
          </a:endParaRPr>
        </a:p>
      </dgm:t>
    </dgm:pt>
    <dgm:pt modelId="{7DC2E5C0-1EB0-4BC3-B1C2-E392A7626BEA}" type="parTrans" cxnId="{7AA9C9A9-0457-425E-B515-E98BE7B1E3D1}">
      <dgm:prSet/>
      <dgm:spPr/>
      <dgm:t>
        <a:bodyPr/>
        <a:lstStyle/>
        <a:p>
          <a:endParaRPr lang="fr-FR"/>
        </a:p>
      </dgm:t>
    </dgm:pt>
    <dgm:pt modelId="{653A8E01-1C9D-4AC6-B371-4B9A55366DA6}" type="sibTrans" cxnId="{7AA9C9A9-0457-425E-B515-E98BE7B1E3D1}">
      <dgm:prSet/>
      <dgm:spPr/>
      <dgm:t>
        <a:bodyPr/>
        <a:lstStyle/>
        <a:p>
          <a:endParaRPr lang="fr-FR"/>
        </a:p>
      </dgm:t>
    </dgm:pt>
    <dgm:pt modelId="{1FB2F9EC-9258-4F3A-99D2-D67E285D2B2F}">
      <dgm:prSet/>
      <dgm:spPr/>
      <dgm:t>
        <a:bodyPr/>
        <a:lstStyle/>
        <a:p>
          <a:r>
            <a:rPr lang="fr-FR" b="1" smtClean="0">
              <a:effectLst>
                <a:outerShdw blurRad="38100" dist="38100" dir="2700000" algn="tl">
                  <a:srgbClr val="000000">
                    <a:alpha val="43137"/>
                  </a:srgbClr>
                </a:outerShdw>
              </a:effectLst>
            </a:rPr>
            <a:t>CONTRÔLE DES FINANCES PUBLIQUES</a:t>
          </a:r>
          <a:endParaRPr lang="fr-FR" b="1" dirty="0">
            <a:effectLst>
              <a:outerShdw blurRad="38100" dist="38100" dir="2700000" algn="tl">
                <a:srgbClr val="000000">
                  <a:alpha val="43137"/>
                </a:srgbClr>
              </a:outerShdw>
            </a:effectLst>
          </a:endParaRPr>
        </a:p>
      </dgm:t>
    </dgm:pt>
    <dgm:pt modelId="{C45B44A8-7CF3-4381-A087-DD1E2B645F0C}" type="parTrans" cxnId="{A45B6EA4-6F00-4DD4-8C99-49483D28972E}">
      <dgm:prSet/>
      <dgm:spPr/>
      <dgm:t>
        <a:bodyPr/>
        <a:lstStyle/>
        <a:p>
          <a:endParaRPr lang="fr-FR"/>
        </a:p>
      </dgm:t>
    </dgm:pt>
    <dgm:pt modelId="{39DB41C5-95AE-4FBF-924F-4AB19D2E9A41}" type="sibTrans" cxnId="{A45B6EA4-6F00-4DD4-8C99-49483D28972E}">
      <dgm:prSet/>
      <dgm:spPr/>
      <dgm:t>
        <a:bodyPr/>
        <a:lstStyle/>
        <a:p>
          <a:endParaRPr lang="fr-FR"/>
        </a:p>
      </dgm:t>
    </dgm:pt>
    <dgm:pt modelId="{CFD4C4B7-E97E-4ADD-8C0E-8252C8A5D9D9}">
      <dgm:prSet/>
      <dgm:spPr/>
      <dgm:t>
        <a:bodyPr/>
        <a:lstStyle/>
        <a:p>
          <a:r>
            <a:rPr lang="fr-FR" b="1" smtClean="0">
              <a:effectLst>
                <a:outerShdw blurRad="38100" dist="38100" dir="2700000" algn="tl">
                  <a:srgbClr val="000000">
                    <a:alpha val="43137"/>
                  </a:srgbClr>
                </a:outerShdw>
              </a:effectLst>
            </a:rPr>
            <a:t>GESTION DES FINANCES PUBLIQUES PROVINCIALES ET LOCALES</a:t>
          </a:r>
          <a:endParaRPr lang="fr-FR" b="1" dirty="0">
            <a:effectLst>
              <a:outerShdw blurRad="38100" dist="38100" dir="2700000" algn="tl">
                <a:srgbClr val="000000">
                  <a:alpha val="43137"/>
                </a:srgbClr>
              </a:outerShdw>
            </a:effectLst>
          </a:endParaRPr>
        </a:p>
      </dgm:t>
    </dgm:pt>
    <dgm:pt modelId="{107381EC-0153-4BEE-A053-A508920B1222}" type="parTrans" cxnId="{6D636D56-5155-432F-801E-3B04E338933C}">
      <dgm:prSet/>
      <dgm:spPr/>
      <dgm:t>
        <a:bodyPr/>
        <a:lstStyle/>
        <a:p>
          <a:endParaRPr lang="fr-FR"/>
        </a:p>
      </dgm:t>
    </dgm:pt>
    <dgm:pt modelId="{F1FC9FCE-48C2-476B-A50C-0E5FDCB86D4A}" type="sibTrans" cxnId="{6D636D56-5155-432F-801E-3B04E338933C}">
      <dgm:prSet/>
      <dgm:spPr/>
      <dgm:t>
        <a:bodyPr/>
        <a:lstStyle/>
        <a:p>
          <a:endParaRPr lang="fr-FR"/>
        </a:p>
      </dgm:t>
    </dgm:pt>
    <dgm:pt modelId="{4D59CBF6-CC53-49D9-A74C-6A8B0B5B4370}">
      <dgm:prSet/>
      <dgm:spPr/>
      <dgm:t>
        <a:bodyPr/>
        <a:lstStyle/>
        <a:p>
          <a:r>
            <a:rPr lang="fr-FR" b="1" smtClean="0">
              <a:effectLst>
                <a:outerShdw blurRad="38100" dist="38100" dir="2700000" algn="tl">
                  <a:srgbClr val="000000">
                    <a:alpha val="43137"/>
                  </a:srgbClr>
                </a:outerShdw>
              </a:effectLst>
            </a:rPr>
            <a:t>GOUVERNANCE PARTICIPATIVE DES FINANCES PUBLIQUES</a:t>
          </a:r>
          <a:endParaRPr lang="fr-FR" b="1" dirty="0">
            <a:effectLst>
              <a:outerShdw blurRad="38100" dist="38100" dir="2700000" algn="tl">
                <a:srgbClr val="000000">
                  <a:alpha val="43137"/>
                </a:srgbClr>
              </a:outerShdw>
            </a:effectLst>
          </a:endParaRPr>
        </a:p>
      </dgm:t>
    </dgm:pt>
    <dgm:pt modelId="{009C90D1-6151-4B90-BA94-046A22981327}" type="parTrans" cxnId="{90A52906-D466-42B0-A884-966953F736D2}">
      <dgm:prSet/>
      <dgm:spPr/>
      <dgm:t>
        <a:bodyPr/>
        <a:lstStyle/>
        <a:p>
          <a:endParaRPr lang="fr-FR"/>
        </a:p>
      </dgm:t>
    </dgm:pt>
    <dgm:pt modelId="{AF5FC9C1-A22C-42B6-B950-5DC83D5AA2EB}" type="sibTrans" cxnId="{90A52906-D466-42B0-A884-966953F736D2}">
      <dgm:prSet/>
      <dgm:spPr/>
      <dgm:t>
        <a:bodyPr/>
        <a:lstStyle/>
        <a:p>
          <a:endParaRPr lang="fr-FR"/>
        </a:p>
      </dgm:t>
    </dgm:pt>
    <dgm:pt modelId="{7923BEDA-8532-41D8-BC3D-6C14976A817F}">
      <dgm:prSet/>
      <dgm:spPr/>
      <dgm:t>
        <a:bodyPr/>
        <a:lstStyle/>
        <a:p>
          <a:r>
            <a:rPr lang="fr-FR" b="1" dirty="0" smtClean="0">
              <a:effectLst>
                <a:outerShdw blurRad="38100" dist="38100" dir="2700000" algn="tl">
                  <a:srgbClr val="000000">
                    <a:alpha val="43137"/>
                  </a:srgbClr>
                </a:outerShdw>
              </a:effectLst>
            </a:rPr>
            <a:t>NUMERISATION DU SYSTEME DE GESTION DES FINANCES PUBLIQUES</a:t>
          </a:r>
          <a:endParaRPr lang="fr-FR" b="1" dirty="0">
            <a:effectLst>
              <a:outerShdw blurRad="38100" dist="38100" dir="2700000" algn="tl">
                <a:srgbClr val="000000">
                  <a:alpha val="43137"/>
                </a:srgbClr>
              </a:outerShdw>
            </a:effectLst>
          </a:endParaRPr>
        </a:p>
      </dgm:t>
    </dgm:pt>
    <dgm:pt modelId="{8A62EF11-4DA1-4B9F-BA30-3424075CBAE4}" type="parTrans" cxnId="{EF26D098-C014-43D5-8218-634535E8BB6E}">
      <dgm:prSet/>
      <dgm:spPr/>
      <dgm:t>
        <a:bodyPr/>
        <a:lstStyle/>
        <a:p>
          <a:endParaRPr lang="fr-FR"/>
        </a:p>
      </dgm:t>
    </dgm:pt>
    <dgm:pt modelId="{5232F4A7-95DC-4A35-B3E3-9885D9760664}" type="sibTrans" cxnId="{EF26D098-C014-43D5-8218-634535E8BB6E}">
      <dgm:prSet/>
      <dgm:spPr/>
      <dgm:t>
        <a:bodyPr/>
        <a:lstStyle/>
        <a:p>
          <a:endParaRPr lang="fr-FR"/>
        </a:p>
      </dgm:t>
    </dgm:pt>
    <dgm:pt modelId="{C53AE464-C4BE-4CBC-9771-2464C1770E10}" type="pres">
      <dgm:prSet presAssocID="{C6DD2193-785B-4AEC-A17A-36DA5ECDA990}" presName="linear" presStyleCnt="0">
        <dgm:presLayoutVars>
          <dgm:dir/>
          <dgm:resizeHandles val="exact"/>
        </dgm:presLayoutVars>
      </dgm:prSet>
      <dgm:spPr/>
      <dgm:t>
        <a:bodyPr/>
        <a:lstStyle/>
        <a:p>
          <a:endParaRPr lang="fr-FR"/>
        </a:p>
      </dgm:t>
    </dgm:pt>
    <dgm:pt modelId="{53A4C620-9808-494B-BC4E-48B954985D0A}" type="pres">
      <dgm:prSet presAssocID="{9DAA2B1F-694E-43A7-9193-86E15E80A4FE}" presName="comp" presStyleCnt="0"/>
      <dgm:spPr/>
    </dgm:pt>
    <dgm:pt modelId="{1FB13FEE-5B42-41AE-A63C-CB895402E98C}" type="pres">
      <dgm:prSet presAssocID="{9DAA2B1F-694E-43A7-9193-86E15E80A4FE}" presName="box" presStyleLbl="node1" presStyleIdx="0" presStyleCnt="8"/>
      <dgm:spPr/>
      <dgm:t>
        <a:bodyPr/>
        <a:lstStyle/>
        <a:p>
          <a:endParaRPr lang="fr-FR"/>
        </a:p>
      </dgm:t>
    </dgm:pt>
    <dgm:pt modelId="{683ECC3D-E7A6-455E-BA54-CF5F94E39C31}" type="pres">
      <dgm:prSet presAssocID="{9DAA2B1F-694E-43A7-9193-86E15E80A4FE}" presName="img" presStyleLbl="fgImgPlace1" presStyleIdx="0" presStyleCnt="8"/>
      <dgm:spPr>
        <a:blipFill>
          <a:blip xmlns:r="http://schemas.openxmlformats.org/officeDocument/2006/relationships" r:embed="rId1">
            <a:extLst>
              <a:ext uri="{28A0092B-C50C-407E-A947-70E740481C1C}">
                <a14:useLocalDpi xmlns:a14="http://schemas.microsoft.com/office/drawing/2010/main" val="0"/>
              </a:ext>
            </a:extLst>
          </a:blip>
          <a:srcRect/>
          <a:stretch>
            <a:fillRect t="-129000" b="-129000"/>
          </a:stretch>
        </a:blipFill>
      </dgm:spPr>
    </dgm:pt>
    <dgm:pt modelId="{21FE881E-35BE-4F10-B11A-12B366B8A8E3}" type="pres">
      <dgm:prSet presAssocID="{9DAA2B1F-694E-43A7-9193-86E15E80A4FE}" presName="text" presStyleLbl="node1" presStyleIdx="0" presStyleCnt="8">
        <dgm:presLayoutVars>
          <dgm:bulletEnabled val="1"/>
        </dgm:presLayoutVars>
      </dgm:prSet>
      <dgm:spPr/>
      <dgm:t>
        <a:bodyPr/>
        <a:lstStyle/>
        <a:p>
          <a:endParaRPr lang="fr-FR"/>
        </a:p>
      </dgm:t>
    </dgm:pt>
    <dgm:pt modelId="{A5EFD555-2241-4D2A-B9F2-2E4BAECEBDA6}" type="pres">
      <dgm:prSet presAssocID="{6EE5D884-E1B5-4D08-9502-9A50710E6F5A}" presName="spacer" presStyleCnt="0"/>
      <dgm:spPr/>
    </dgm:pt>
    <dgm:pt modelId="{17D62E9B-7ACB-4C0A-B011-A24DD0C9CDCF}" type="pres">
      <dgm:prSet presAssocID="{7F57251F-1122-440D-8F59-4996F4EF2F37}" presName="comp" presStyleCnt="0"/>
      <dgm:spPr/>
    </dgm:pt>
    <dgm:pt modelId="{9C4972E5-0269-4C36-9FE4-1C16B3E16EE3}" type="pres">
      <dgm:prSet presAssocID="{7F57251F-1122-440D-8F59-4996F4EF2F37}" presName="box" presStyleLbl="node1" presStyleIdx="1" presStyleCnt="8"/>
      <dgm:spPr/>
      <dgm:t>
        <a:bodyPr/>
        <a:lstStyle/>
        <a:p>
          <a:endParaRPr lang="fr-FR"/>
        </a:p>
      </dgm:t>
    </dgm:pt>
    <dgm:pt modelId="{1AA8E620-BE40-4EF2-ABA6-ECFBA04239B5}" type="pres">
      <dgm:prSet presAssocID="{7F57251F-1122-440D-8F59-4996F4EF2F37}" presName="img" presStyleLbl="fgImgPlace1" presStyleIdx="1" presStyleCnt="8"/>
      <dgm:spPr>
        <a:blipFill>
          <a:blip xmlns:r="http://schemas.openxmlformats.org/officeDocument/2006/relationships" r:embed="rId2">
            <a:extLst>
              <a:ext uri="{28A0092B-C50C-407E-A947-70E740481C1C}">
                <a14:useLocalDpi xmlns:a14="http://schemas.microsoft.com/office/drawing/2010/main" val="0"/>
              </a:ext>
            </a:extLst>
          </a:blip>
          <a:srcRect/>
          <a:stretch>
            <a:fillRect t="-63000" b="-63000"/>
          </a:stretch>
        </a:blipFill>
      </dgm:spPr>
    </dgm:pt>
    <dgm:pt modelId="{B6447033-AA2A-46D3-B865-09A6B25CA0AE}" type="pres">
      <dgm:prSet presAssocID="{7F57251F-1122-440D-8F59-4996F4EF2F37}" presName="text" presStyleLbl="node1" presStyleIdx="1" presStyleCnt="8">
        <dgm:presLayoutVars>
          <dgm:bulletEnabled val="1"/>
        </dgm:presLayoutVars>
      </dgm:prSet>
      <dgm:spPr/>
      <dgm:t>
        <a:bodyPr/>
        <a:lstStyle/>
        <a:p>
          <a:endParaRPr lang="fr-FR"/>
        </a:p>
      </dgm:t>
    </dgm:pt>
    <dgm:pt modelId="{508AB575-3059-4E22-AAE4-7AC7A1148790}" type="pres">
      <dgm:prSet presAssocID="{4E46D787-4451-4A2C-9B37-E49B0F2F192B}" presName="spacer" presStyleCnt="0"/>
      <dgm:spPr/>
    </dgm:pt>
    <dgm:pt modelId="{4883ACEC-8834-4954-A163-6633AACC8C99}" type="pres">
      <dgm:prSet presAssocID="{4C0A0892-CBB3-4466-A753-69D8F1B362ED}" presName="comp" presStyleCnt="0"/>
      <dgm:spPr/>
    </dgm:pt>
    <dgm:pt modelId="{6D0E853A-DC7C-4151-B7C1-B4923651A214}" type="pres">
      <dgm:prSet presAssocID="{4C0A0892-CBB3-4466-A753-69D8F1B362ED}" presName="box" presStyleLbl="node1" presStyleIdx="2" presStyleCnt="8"/>
      <dgm:spPr/>
      <dgm:t>
        <a:bodyPr/>
        <a:lstStyle/>
        <a:p>
          <a:endParaRPr lang="fr-FR"/>
        </a:p>
      </dgm:t>
    </dgm:pt>
    <dgm:pt modelId="{14CC3CA8-3F8E-4C87-B586-0D05B15DB6FD}" type="pres">
      <dgm:prSet presAssocID="{4C0A0892-CBB3-4466-A753-69D8F1B362ED}" presName="img" presStyleLbl="fgImgPlace1" presStyleIdx="2" presStyleCnt="8"/>
      <dgm:spPr>
        <a:blipFill>
          <a:blip xmlns:r="http://schemas.openxmlformats.org/officeDocument/2006/relationships" r:embed="rId3">
            <a:extLst>
              <a:ext uri="{28A0092B-C50C-407E-A947-70E740481C1C}">
                <a14:useLocalDpi xmlns:a14="http://schemas.microsoft.com/office/drawing/2010/main" val="0"/>
              </a:ext>
            </a:extLst>
          </a:blip>
          <a:srcRect/>
          <a:stretch>
            <a:fillRect t="-17000" b="-17000"/>
          </a:stretch>
        </a:blipFill>
      </dgm:spPr>
    </dgm:pt>
    <dgm:pt modelId="{7C3796F8-9A12-4524-B442-FDDC713F6FB4}" type="pres">
      <dgm:prSet presAssocID="{4C0A0892-CBB3-4466-A753-69D8F1B362ED}" presName="text" presStyleLbl="node1" presStyleIdx="2" presStyleCnt="8">
        <dgm:presLayoutVars>
          <dgm:bulletEnabled val="1"/>
        </dgm:presLayoutVars>
      </dgm:prSet>
      <dgm:spPr/>
      <dgm:t>
        <a:bodyPr/>
        <a:lstStyle/>
        <a:p>
          <a:endParaRPr lang="fr-FR"/>
        </a:p>
      </dgm:t>
    </dgm:pt>
    <dgm:pt modelId="{CCFFB88A-B838-429B-877F-F2D2817F718D}" type="pres">
      <dgm:prSet presAssocID="{64A0BA1E-FC27-4C27-AD3C-BF5B3EB385FD}" presName="spacer" presStyleCnt="0"/>
      <dgm:spPr/>
    </dgm:pt>
    <dgm:pt modelId="{31FD90B9-EFA4-4998-A5AD-804A56202442}" type="pres">
      <dgm:prSet presAssocID="{58140544-8799-40C7-A02F-F3EB2B3BEAC8}" presName="comp" presStyleCnt="0"/>
      <dgm:spPr/>
    </dgm:pt>
    <dgm:pt modelId="{5C00944F-0FDB-4682-8F69-F26EC847FF62}" type="pres">
      <dgm:prSet presAssocID="{58140544-8799-40C7-A02F-F3EB2B3BEAC8}" presName="box" presStyleLbl="node1" presStyleIdx="3" presStyleCnt="8"/>
      <dgm:spPr/>
      <dgm:t>
        <a:bodyPr/>
        <a:lstStyle/>
        <a:p>
          <a:endParaRPr lang="fr-FR"/>
        </a:p>
      </dgm:t>
    </dgm:pt>
    <dgm:pt modelId="{ECC29393-D79F-47ED-85D1-3865A3B2CB1D}" type="pres">
      <dgm:prSet presAssocID="{58140544-8799-40C7-A02F-F3EB2B3BEAC8}" presName="img" presStyleLbl="fgImgPlace1" presStyleIdx="3" presStyleCnt="8"/>
      <dgm:spPr>
        <a:blipFill>
          <a:blip xmlns:r="http://schemas.openxmlformats.org/officeDocument/2006/relationships" r:embed="rId4">
            <a:extLst>
              <a:ext uri="{28A0092B-C50C-407E-A947-70E740481C1C}">
                <a14:useLocalDpi xmlns:a14="http://schemas.microsoft.com/office/drawing/2010/main" val="0"/>
              </a:ext>
            </a:extLst>
          </a:blip>
          <a:srcRect/>
          <a:stretch>
            <a:fillRect t="-128000" b="-128000"/>
          </a:stretch>
        </a:blipFill>
      </dgm:spPr>
    </dgm:pt>
    <dgm:pt modelId="{9B62733B-A75D-4069-A912-13296906437C}" type="pres">
      <dgm:prSet presAssocID="{58140544-8799-40C7-A02F-F3EB2B3BEAC8}" presName="text" presStyleLbl="node1" presStyleIdx="3" presStyleCnt="8">
        <dgm:presLayoutVars>
          <dgm:bulletEnabled val="1"/>
        </dgm:presLayoutVars>
      </dgm:prSet>
      <dgm:spPr/>
      <dgm:t>
        <a:bodyPr/>
        <a:lstStyle/>
        <a:p>
          <a:endParaRPr lang="fr-FR"/>
        </a:p>
      </dgm:t>
    </dgm:pt>
    <dgm:pt modelId="{82F7BD0B-9D86-4C1E-80ED-C3CB0ED1A878}" type="pres">
      <dgm:prSet presAssocID="{653A8E01-1C9D-4AC6-B371-4B9A55366DA6}" presName="spacer" presStyleCnt="0"/>
      <dgm:spPr/>
    </dgm:pt>
    <dgm:pt modelId="{488A8ED7-304A-40D9-B264-C8FE0616AF33}" type="pres">
      <dgm:prSet presAssocID="{1FB2F9EC-9258-4F3A-99D2-D67E285D2B2F}" presName="comp" presStyleCnt="0"/>
      <dgm:spPr/>
    </dgm:pt>
    <dgm:pt modelId="{498D14B3-1FCF-4356-A98C-8986EEB6B93F}" type="pres">
      <dgm:prSet presAssocID="{1FB2F9EC-9258-4F3A-99D2-D67E285D2B2F}" presName="box" presStyleLbl="node1" presStyleIdx="4" presStyleCnt="8"/>
      <dgm:spPr/>
      <dgm:t>
        <a:bodyPr/>
        <a:lstStyle/>
        <a:p>
          <a:endParaRPr lang="fr-FR"/>
        </a:p>
      </dgm:t>
    </dgm:pt>
    <dgm:pt modelId="{39DF604C-F9B5-42B1-B380-39B96AD3D056}" type="pres">
      <dgm:prSet presAssocID="{1FB2F9EC-9258-4F3A-99D2-D67E285D2B2F}" presName="img" presStyleLbl="fgImgPlace1" presStyleIdx="4" presStyleCnt="8"/>
      <dgm:spPr>
        <a:blipFill>
          <a:blip xmlns:r="http://schemas.openxmlformats.org/officeDocument/2006/relationships" r:embed="rId5">
            <a:extLst>
              <a:ext uri="{28A0092B-C50C-407E-A947-70E740481C1C}">
                <a14:useLocalDpi xmlns:a14="http://schemas.microsoft.com/office/drawing/2010/main" val="0"/>
              </a:ext>
            </a:extLst>
          </a:blip>
          <a:srcRect/>
          <a:stretch>
            <a:fillRect t="-146000" b="-146000"/>
          </a:stretch>
        </a:blipFill>
      </dgm:spPr>
    </dgm:pt>
    <dgm:pt modelId="{AAB1227A-FFE0-4368-B3FA-EB461FC2B2D5}" type="pres">
      <dgm:prSet presAssocID="{1FB2F9EC-9258-4F3A-99D2-D67E285D2B2F}" presName="text" presStyleLbl="node1" presStyleIdx="4" presStyleCnt="8">
        <dgm:presLayoutVars>
          <dgm:bulletEnabled val="1"/>
        </dgm:presLayoutVars>
      </dgm:prSet>
      <dgm:spPr/>
      <dgm:t>
        <a:bodyPr/>
        <a:lstStyle/>
        <a:p>
          <a:endParaRPr lang="fr-FR"/>
        </a:p>
      </dgm:t>
    </dgm:pt>
    <dgm:pt modelId="{AB4E54AE-1802-434D-899E-532F88188ECD}" type="pres">
      <dgm:prSet presAssocID="{39DB41C5-95AE-4FBF-924F-4AB19D2E9A41}" presName="spacer" presStyleCnt="0"/>
      <dgm:spPr/>
    </dgm:pt>
    <dgm:pt modelId="{7984BCB3-E592-4E30-863E-A0BDA77D2DB5}" type="pres">
      <dgm:prSet presAssocID="{CFD4C4B7-E97E-4ADD-8C0E-8252C8A5D9D9}" presName="comp" presStyleCnt="0"/>
      <dgm:spPr/>
    </dgm:pt>
    <dgm:pt modelId="{57DECEB7-3B6A-4D84-9955-941317F233C7}" type="pres">
      <dgm:prSet presAssocID="{CFD4C4B7-E97E-4ADD-8C0E-8252C8A5D9D9}" presName="box" presStyleLbl="node1" presStyleIdx="5" presStyleCnt="8"/>
      <dgm:spPr/>
      <dgm:t>
        <a:bodyPr/>
        <a:lstStyle/>
        <a:p>
          <a:endParaRPr lang="fr-FR"/>
        </a:p>
      </dgm:t>
    </dgm:pt>
    <dgm:pt modelId="{BC51785C-25BC-4811-836E-996FBB57260E}" type="pres">
      <dgm:prSet presAssocID="{CFD4C4B7-E97E-4ADD-8C0E-8252C8A5D9D9}" presName="img" presStyleLbl="fgImgPlace1" presStyleIdx="5" presStyleCnt="8" custLinFactNeighborY="4764"/>
      <dgm:spPr>
        <a:blipFill>
          <a:blip xmlns:r="http://schemas.openxmlformats.org/officeDocument/2006/relationships" r:embed="rId6">
            <a:extLst>
              <a:ext uri="{28A0092B-C50C-407E-A947-70E740481C1C}">
                <a14:useLocalDpi xmlns:a14="http://schemas.microsoft.com/office/drawing/2010/main" val="0"/>
              </a:ext>
            </a:extLst>
          </a:blip>
          <a:srcRect/>
          <a:stretch>
            <a:fillRect t="-151000" b="-151000"/>
          </a:stretch>
        </a:blipFill>
      </dgm:spPr>
    </dgm:pt>
    <dgm:pt modelId="{E37C35A2-5736-41B0-902A-A4AF42AD36C5}" type="pres">
      <dgm:prSet presAssocID="{CFD4C4B7-E97E-4ADD-8C0E-8252C8A5D9D9}" presName="text" presStyleLbl="node1" presStyleIdx="5" presStyleCnt="8">
        <dgm:presLayoutVars>
          <dgm:bulletEnabled val="1"/>
        </dgm:presLayoutVars>
      </dgm:prSet>
      <dgm:spPr/>
      <dgm:t>
        <a:bodyPr/>
        <a:lstStyle/>
        <a:p>
          <a:endParaRPr lang="fr-FR"/>
        </a:p>
      </dgm:t>
    </dgm:pt>
    <dgm:pt modelId="{C4A79580-7324-4797-81AF-D918BA412CD8}" type="pres">
      <dgm:prSet presAssocID="{F1FC9FCE-48C2-476B-A50C-0E5FDCB86D4A}" presName="spacer" presStyleCnt="0"/>
      <dgm:spPr/>
    </dgm:pt>
    <dgm:pt modelId="{2379E7D6-F9DA-4C14-9191-C8022FB6D9EE}" type="pres">
      <dgm:prSet presAssocID="{4D59CBF6-CC53-49D9-A74C-6A8B0B5B4370}" presName="comp" presStyleCnt="0"/>
      <dgm:spPr/>
    </dgm:pt>
    <dgm:pt modelId="{28877C47-A4CE-4891-91F2-18DB37743B11}" type="pres">
      <dgm:prSet presAssocID="{4D59CBF6-CC53-49D9-A74C-6A8B0B5B4370}" presName="box" presStyleLbl="node1" presStyleIdx="6" presStyleCnt="8"/>
      <dgm:spPr/>
      <dgm:t>
        <a:bodyPr/>
        <a:lstStyle/>
        <a:p>
          <a:endParaRPr lang="fr-FR"/>
        </a:p>
      </dgm:t>
    </dgm:pt>
    <dgm:pt modelId="{D3F12745-83E6-442C-BB9C-C76B1242EE98}" type="pres">
      <dgm:prSet presAssocID="{4D59CBF6-CC53-49D9-A74C-6A8B0B5B4370}" presName="img" presStyleLbl="fgImgPlace1" presStyleIdx="6" presStyleCnt="8"/>
      <dgm:spPr>
        <a:blipFill>
          <a:blip xmlns:r="http://schemas.openxmlformats.org/officeDocument/2006/relationships" r:embed="rId7">
            <a:extLst>
              <a:ext uri="{28A0092B-C50C-407E-A947-70E740481C1C}">
                <a14:useLocalDpi xmlns:a14="http://schemas.microsoft.com/office/drawing/2010/main" val="0"/>
              </a:ext>
            </a:extLst>
          </a:blip>
          <a:srcRect/>
          <a:stretch>
            <a:fillRect t="-58000" b="-58000"/>
          </a:stretch>
        </a:blipFill>
      </dgm:spPr>
    </dgm:pt>
    <dgm:pt modelId="{2E28B77D-BD78-4C1F-9F80-E4BA36080FC9}" type="pres">
      <dgm:prSet presAssocID="{4D59CBF6-CC53-49D9-A74C-6A8B0B5B4370}" presName="text" presStyleLbl="node1" presStyleIdx="6" presStyleCnt="8">
        <dgm:presLayoutVars>
          <dgm:bulletEnabled val="1"/>
        </dgm:presLayoutVars>
      </dgm:prSet>
      <dgm:spPr/>
      <dgm:t>
        <a:bodyPr/>
        <a:lstStyle/>
        <a:p>
          <a:endParaRPr lang="fr-FR"/>
        </a:p>
      </dgm:t>
    </dgm:pt>
    <dgm:pt modelId="{4B18D99F-D2AC-4EAB-92BB-9F5BB4B675CC}" type="pres">
      <dgm:prSet presAssocID="{AF5FC9C1-A22C-42B6-B950-5DC83D5AA2EB}" presName="spacer" presStyleCnt="0"/>
      <dgm:spPr/>
    </dgm:pt>
    <dgm:pt modelId="{FCCE2352-65A1-4879-8476-B23911C3BF05}" type="pres">
      <dgm:prSet presAssocID="{7923BEDA-8532-41D8-BC3D-6C14976A817F}" presName="comp" presStyleCnt="0"/>
      <dgm:spPr/>
    </dgm:pt>
    <dgm:pt modelId="{062E569B-4857-4F08-A74F-6F97B12A8F5F}" type="pres">
      <dgm:prSet presAssocID="{7923BEDA-8532-41D8-BC3D-6C14976A817F}" presName="box" presStyleLbl="node1" presStyleIdx="7" presStyleCnt="8"/>
      <dgm:spPr/>
      <dgm:t>
        <a:bodyPr/>
        <a:lstStyle/>
        <a:p>
          <a:endParaRPr lang="fr-FR"/>
        </a:p>
      </dgm:t>
    </dgm:pt>
    <dgm:pt modelId="{8851BFC4-8EB9-4101-86B7-1F4A1D847F2E}" type="pres">
      <dgm:prSet presAssocID="{7923BEDA-8532-41D8-BC3D-6C14976A817F}" presName="img" presStyleLbl="fgImgPlace1" presStyleIdx="7" presStyleCnt="8"/>
      <dgm:spPr>
        <a:blipFill>
          <a:blip xmlns:r="http://schemas.openxmlformats.org/officeDocument/2006/relationships" r:embed="rId8">
            <a:extLst>
              <a:ext uri="{28A0092B-C50C-407E-A947-70E740481C1C}">
                <a14:useLocalDpi xmlns:a14="http://schemas.microsoft.com/office/drawing/2010/main" val="0"/>
              </a:ext>
            </a:extLst>
          </a:blip>
          <a:srcRect/>
          <a:stretch>
            <a:fillRect t="-139000" b="-139000"/>
          </a:stretch>
        </a:blipFill>
      </dgm:spPr>
    </dgm:pt>
    <dgm:pt modelId="{D5F6E023-33AD-46E3-81DC-7E2E0799CDE8}" type="pres">
      <dgm:prSet presAssocID="{7923BEDA-8532-41D8-BC3D-6C14976A817F}" presName="text" presStyleLbl="node1" presStyleIdx="7" presStyleCnt="8">
        <dgm:presLayoutVars>
          <dgm:bulletEnabled val="1"/>
        </dgm:presLayoutVars>
      </dgm:prSet>
      <dgm:spPr/>
      <dgm:t>
        <a:bodyPr/>
        <a:lstStyle/>
        <a:p>
          <a:endParaRPr lang="fr-FR"/>
        </a:p>
      </dgm:t>
    </dgm:pt>
  </dgm:ptLst>
  <dgm:cxnLst>
    <dgm:cxn modelId="{CE5C78E6-23DC-4166-8F5A-5E37BADF8649}" type="presOf" srcId="{9DAA2B1F-694E-43A7-9193-86E15E80A4FE}" destId="{21FE881E-35BE-4F10-B11A-12B366B8A8E3}" srcOrd="1" destOrd="0" presId="urn:microsoft.com/office/officeart/2005/8/layout/vList4"/>
    <dgm:cxn modelId="{73625458-DE6B-46B9-B594-DDA90BFE27FF}" type="presOf" srcId="{CFD4C4B7-E97E-4ADD-8C0E-8252C8A5D9D9}" destId="{57DECEB7-3B6A-4D84-9955-941317F233C7}" srcOrd="0" destOrd="0" presId="urn:microsoft.com/office/officeart/2005/8/layout/vList4"/>
    <dgm:cxn modelId="{BDEDA7BD-0CF2-4302-A668-625AB7C6FB24}" srcId="{C6DD2193-785B-4AEC-A17A-36DA5ECDA990}" destId="{7F57251F-1122-440D-8F59-4996F4EF2F37}" srcOrd="1" destOrd="0" parTransId="{54A649B3-A549-4B81-ACA7-0F5FB1F82578}" sibTransId="{4E46D787-4451-4A2C-9B37-E49B0F2F192B}"/>
    <dgm:cxn modelId="{61415846-5F43-4730-92B0-7D701EF87CB4}" type="presOf" srcId="{4D59CBF6-CC53-49D9-A74C-6A8B0B5B4370}" destId="{28877C47-A4CE-4891-91F2-18DB37743B11}" srcOrd="0" destOrd="0" presId="urn:microsoft.com/office/officeart/2005/8/layout/vList4"/>
    <dgm:cxn modelId="{13973327-C4C0-4CD2-971F-3375025FBB01}" type="presOf" srcId="{58140544-8799-40C7-A02F-F3EB2B3BEAC8}" destId="{9B62733B-A75D-4069-A912-13296906437C}" srcOrd="1" destOrd="0" presId="urn:microsoft.com/office/officeart/2005/8/layout/vList4"/>
    <dgm:cxn modelId="{2BEB57FF-68CC-46BC-BB74-6A4B7D238261}" type="presOf" srcId="{9DAA2B1F-694E-43A7-9193-86E15E80A4FE}" destId="{1FB13FEE-5B42-41AE-A63C-CB895402E98C}" srcOrd="0" destOrd="0" presId="urn:microsoft.com/office/officeart/2005/8/layout/vList4"/>
    <dgm:cxn modelId="{FDDA3E01-0C6C-47E3-843B-9D71E22FB003}" type="presOf" srcId="{7F57251F-1122-440D-8F59-4996F4EF2F37}" destId="{9C4972E5-0269-4C36-9FE4-1C16B3E16EE3}" srcOrd="0" destOrd="0" presId="urn:microsoft.com/office/officeart/2005/8/layout/vList4"/>
    <dgm:cxn modelId="{6D636D56-5155-432F-801E-3B04E338933C}" srcId="{C6DD2193-785B-4AEC-A17A-36DA5ECDA990}" destId="{CFD4C4B7-E97E-4ADD-8C0E-8252C8A5D9D9}" srcOrd="5" destOrd="0" parTransId="{107381EC-0153-4BEE-A053-A508920B1222}" sibTransId="{F1FC9FCE-48C2-476B-A50C-0E5FDCB86D4A}"/>
    <dgm:cxn modelId="{CAFACA6D-EF06-4EB5-A821-898F51E907CC}" type="presOf" srcId="{7F57251F-1122-440D-8F59-4996F4EF2F37}" destId="{B6447033-AA2A-46D3-B865-09A6B25CA0AE}" srcOrd="1" destOrd="0" presId="urn:microsoft.com/office/officeart/2005/8/layout/vList4"/>
    <dgm:cxn modelId="{E0D91072-2853-487A-88DD-7E444E62D1BA}" type="presOf" srcId="{CFD4C4B7-E97E-4ADD-8C0E-8252C8A5D9D9}" destId="{E37C35A2-5736-41B0-902A-A4AF42AD36C5}" srcOrd="1" destOrd="0" presId="urn:microsoft.com/office/officeart/2005/8/layout/vList4"/>
    <dgm:cxn modelId="{2235A717-4AED-4208-B38F-F22018B6FBBB}" srcId="{C6DD2193-785B-4AEC-A17A-36DA5ECDA990}" destId="{4C0A0892-CBB3-4466-A753-69D8F1B362ED}" srcOrd="2" destOrd="0" parTransId="{043B4D80-7713-41C3-AE05-3E88C2F52A10}" sibTransId="{64A0BA1E-FC27-4C27-AD3C-BF5B3EB385FD}"/>
    <dgm:cxn modelId="{90A52906-D466-42B0-A884-966953F736D2}" srcId="{C6DD2193-785B-4AEC-A17A-36DA5ECDA990}" destId="{4D59CBF6-CC53-49D9-A74C-6A8B0B5B4370}" srcOrd="6" destOrd="0" parTransId="{009C90D1-6151-4B90-BA94-046A22981327}" sibTransId="{AF5FC9C1-A22C-42B6-B950-5DC83D5AA2EB}"/>
    <dgm:cxn modelId="{D4CAC83C-F8B2-4000-97BD-603228A3D1CD}" srcId="{C6DD2193-785B-4AEC-A17A-36DA5ECDA990}" destId="{9DAA2B1F-694E-43A7-9193-86E15E80A4FE}" srcOrd="0" destOrd="0" parTransId="{6349A5A8-1D13-4F0B-BF2D-DC1716E6D718}" sibTransId="{6EE5D884-E1B5-4D08-9502-9A50710E6F5A}"/>
    <dgm:cxn modelId="{56162432-9ACC-4E88-A62B-13183FF7DA69}" type="presOf" srcId="{1FB2F9EC-9258-4F3A-99D2-D67E285D2B2F}" destId="{498D14B3-1FCF-4356-A98C-8986EEB6B93F}" srcOrd="0" destOrd="0" presId="urn:microsoft.com/office/officeart/2005/8/layout/vList4"/>
    <dgm:cxn modelId="{FCFC3EBD-76D1-4F53-A955-97A5DE44D839}" type="presOf" srcId="{7923BEDA-8532-41D8-BC3D-6C14976A817F}" destId="{D5F6E023-33AD-46E3-81DC-7E2E0799CDE8}" srcOrd="1" destOrd="0" presId="urn:microsoft.com/office/officeart/2005/8/layout/vList4"/>
    <dgm:cxn modelId="{DC13E8C0-FC23-4909-8A28-A80AFDA8B53A}" type="presOf" srcId="{4C0A0892-CBB3-4466-A753-69D8F1B362ED}" destId="{7C3796F8-9A12-4524-B442-FDDC713F6FB4}" srcOrd="1" destOrd="0" presId="urn:microsoft.com/office/officeart/2005/8/layout/vList4"/>
    <dgm:cxn modelId="{A45B6EA4-6F00-4DD4-8C99-49483D28972E}" srcId="{C6DD2193-785B-4AEC-A17A-36DA5ECDA990}" destId="{1FB2F9EC-9258-4F3A-99D2-D67E285D2B2F}" srcOrd="4" destOrd="0" parTransId="{C45B44A8-7CF3-4381-A087-DD1E2B645F0C}" sibTransId="{39DB41C5-95AE-4FBF-924F-4AB19D2E9A41}"/>
    <dgm:cxn modelId="{C42B5BC4-A33E-4B7D-8573-48B57A636A67}" type="presOf" srcId="{4C0A0892-CBB3-4466-A753-69D8F1B362ED}" destId="{6D0E853A-DC7C-4151-B7C1-B4923651A214}" srcOrd="0" destOrd="0" presId="urn:microsoft.com/office/officeart/2005/8/layout/vList4"/>
    <dgm:cxn modelId="{E5BA0F86-9CCA-48BC-A123-FB6E701B54EE}" type="presOf" srcId="{1FB2F9EC-9258-4F3A-99D2-D67E285D2B2F}" destId="{AAB1227A-FFE0-4368-B3FA-EB461FC2B2D5}" srcOrd="1" destOrd="0" presId="urn:microsoft.com/office/officeart/2005/8/layout/vList4"/>
    <dgm:cxn modelId="{02E39757-5D05-45C4-8DF1-75D483DF1A19}" type="presOf" srcId="{C6DD2193-785B-4AEC-A17A-36DA5ECDA990}" destId="{C53AE464-C4BE-4CBC-9771-2464C1770E10}" srcOrd="0" destOrd="0" presId="urn:microsoft.com/office/officeart/2005/8/layout/vList4"/>
    <dgm:cxn modelId="{DBAFB9B7-76CA-4F89-B25B-0DE83798B740}" type="presOf" srcId="{58140544-8799-40C7-A02F-F3EB2B3BEAC8}" destId="{5C00944F-0FDB-4682-8F69-F26EC847FF62}" srcOrd="0" destOrd="0" presId="urn:microsoft.com/office/officeart/2005/8/layout/vList4"/>
    <dgm:cxn modelId="{7AA9C9A9-0457-425E-B515-E98BE7B1E3D1}" srcId="{C6DD2193-785B-4AEC-A17A-36DA5ECDA990}" destId="{58140544-8799-40C7-A02F-F3EB2B3BEAC8}" srcOrd="3" destOrd="0" parTransId="{7DC2E5C0-1EB0-4BC3-B1C2-E392A7626BEA}" sibTransId="{653A8E01-1C9D-4AC6-B371-4B9A55366DA6}"/>
    <dgm:cxn modelId="{EF26D098-C014-43D5-8218-634535E8BB6E}" srcId="{C6DD2193-785B-4AEC-A17A-36DA5ECDA990}" destId="{7923BEDA-8532-41D8-BC3D-6C14976A817F}" srcOrd="7" destOrd="0" parTransId="{8A62EF11-4DA1-4B9F-BA30-3424075CBAE4}" sibTransId="{5232F4A7-95DC-4A35-B3E3-9885D9760664}"/>
    <dgm:cxn modelId="{055AFF75-35FD-4687-B9C6-6174D487588B}" type="presOf" srcId="{4D59CBF6-CC53-49D9-A74C-6A8B0B5B4370}" destId="{2E28B77D-BD78-4C1F-9F80-E4BA36080FC9}" srcOrd="1" destOrd="0" presId="urn:microsoft.com/office/officeart/2005/8/layout/vList4"/>
    <dgm:cxn modelId="{564FC286-655A-44E1-A34F-6C6934C00A13}" type="presOf" srcId="{7923BEDA-8532-41D8-BC3D-6C14976A817F}" destId="{062E569B-4857-4F08-A74F-6F97B12A8F5F}" srcOrd="0" destOrd="0" presId="urn:microsoft.com/office/officeart/2005/8/layout/vList4"/>
    <dgm:cxn modelId="{72143B97-798A-4CBA-9ECE-20D7294B54A3}" type="presParOf" srcId="{C53AE464-C4BE-4CBC-9771-2464C1770E10}" destId="{53A4C620-9808-494B-BC4E-48B954985D0A}" srcOrd="0" destOrd="0" presId="urn:microsoft.com/office/officeart/2005/8/layout/vList4"/>
    <dgm:cxn modelId="{8A7709F8-7FA5-4D4B-B94D-D2C67AD92582}" type="presParOf" srcId="{53A4C620-9808-494B-BC4E-48B954985D0A}" destId="{1FB13FEE-5B42-41AE-A63C-CB895402E98C}" srcOrd="0" destOrd="0" presId="urn:microsoft.com/office/officeart/2005/8/layout/vList4"/>
    <dgm:cxn modelId="{00B89C05-1623-4AFF-81BD-8292421B6CA4}" type="presParOf" srcId="{53A4C620-9808-494B-BC4E-48B954985D0A}" destId="{683ECC3D-E7A6-455E-BA54-CF5F94E39C31}" srcOrd="1" destOrd="0" presId="urn:microsoft.com/office/officeart/2005/8/layout/vList4"/>
    <dgm:cxn modelId="{7ADDA14F-0B09-468C-A93A-405D855949B5}" type="presParOf" srcId="{53A4C620-9808-494B-BC4E-48B954985D0A}" destId="{21FE881E-35BE-4F10-B11A-12B366B8A8E3}" srcOrd="2" destOrd="0" presId="urn:microsoft.com/office/officeart/2005/8/layout/vList4"/>
    <dgm:cxn modelId="{5BFFA825-52B7-4C2D-9D2D-2866D7649D39}" type="presParOf" srcId="{C53AE464-C4BE-4CBC-9771-2464C1770E10}" destId="{A5EFD555-2241-4D2A-B9F2-2E4BAECEBDA6}" srcOrd="1" destOrd="0" presId="urn:microsoft.com/office/officeart/2005/8/layout/vList4"/>
    <dgm:cxn modelId="{D8B6DDEC-8B07-4CF3-8BB1-12EF54F55D4A}" type="presParOf" srcId="{C53AE464-C4BE-4CBC-9771-2464C1770E10}" destId="{17D62E9B-7ACB-4C0A-B011-A24DD0C9CDCF}" srcOrd="2" destOrd="0" presId="urn:microsoft.com/office/officeart/2005/8/layout/vList4"/>
    <dgm:cxn modelId="{43AC9C43-8EB4-4E5E-963F-52B5286CA7A1}" type="presParOf" srcId="{17D62E9B-7ACB-4C0A-B011-A24DD0C9CDCF}" destId="{9C4972E5-0269-4C36-9FE4-1C16B3E16EE3}" srcOrd="0" destOrd="0" presId="urn:microsoft.com/office/officeart/2005/8/layout/vList4"/>
    <dgm:cxn modelId="{8FB3F894-178A-4D78-A19C-DB0D4EED49E5}" type="presParOf" srcId="{17D62E9B-7ACB-4C0A-B011-A24DD0C9CDCF}" destId="{1AA8E620-BE40-4EF2-ABA6-ECFBA04239B5}" srcOrd="1" destOrd="0" presId="urn:microsoft.com/office/officeart/2005/8/layout/vList4"/>
    <dgm:cxn modelId="{B2D0C536-F633-4BDB-93B4-68D9EBD18B84}" type="presParOf" srcId="{17D62E9B-7ACB-4C0A-B011-A24DD0C9CDCF}" destId="{B6447033-AA2A-46D3-B865-09A6B25CA0AE}" srcOrd="2" destOrd="0" presId="urn:microsoft.com/office/officeart/2005/8/layout/vList4"/>
    <dgm:cxn modelId="{B413ECC4-C4D0-413B-9096-26D61309410B}" type="presParOf" srcId="{C53AE464-C4BE-4CBC-9771-2464C1770E10}" destId="{508AB575-3059-4E22-AAE4-7AC7A1148790}" srcOrd="3" destOrd="0" presId="urn:microsoft.com/office/officeart/2005/8/layout/vList4"/>
    <dgm:cxn modelId="{00AC4B25-CF82-47C6-AF84-E3BD71014F16}" type="presParOf" srcId="{C53AE464-C4BE-4CBC-9771-2464C1770E10}" destId="{4883ACEC-8834-4954-A163-6633AACC8C99}" srcOrd="4" destOrd="0" presId="urn:microsoft.com/office/officeart/2005/8/layout/vList4"/>
    <dgm:cxn modelId="{1FE43274-41C1-4F1A-9FAC-EDE5E282AA20}" type="presParOf" srcId="{4883ACEC-8834-4954-A163-6633AACC8C99}" destId="{6D0E853A-DC7C-4151-B7C1-B4923651A214}" srcOrd="0" destOrd="0" presId="urn:microsoft.com/office/officeart/2005/8/layout/vList4"/>
    <dgm:cxn modelId="{F8254797-34F3-458B-A5FC-C013679DE12F}" type="presParOf" srcId="{4883ACEC-8834-4954-A163-6633AACC8C99}" destId="{14CC3CA8-3F8E-4C87-B586-0D05B15DB6FD}" srcOrd="1" destOrd="0" presId="urn:microsoft.com/office/officeart/2005/8/layout/vList4"/>
    <dgm:cxn modelId="{A560B48B-70C9-4B70-9625-F20DB6C9FD8A}" type="presParOf" srcId="{4883ACEC-8834-4954-A163-6633AACC8C99}" destId="{7C3796F8-9A12-4524-B442-FDDC713F6FB4}" srcOrd="2" destOrd="0" presId="urn:microsoft.com/office/officeart/2005/8/layout/vList4"/>
    <dgm:cxn modelId="{16123AE0-1230-45C6-95E3-85FD55CCE1DE}" type="presParOf" srcId="{C53AE464-C4BE-4CBC-9771-2464C1770E10}" destId="{CCFFB88A-B838-429B-877F-F2D2817F718D}" srcOrd="5" destOrd="0" presId="urn:microsoft.com/office/officeart/2005/8/layout/vList4"/>
    <dgm:cxn modelId="{0C8205BA-8036-4E63-A265-DD695E44B645}" type="presParOf" srcId="{C53AE464-C4BE-4CBC-9771-2464C1770E10}" destId="{31FD90B9-EFA4-4998-A5AD-804A56202442}" srcOrd="6" destOrd="0" presId="urn:microsoft.com/office/officeart/2005/8/layout/vList4"/>
    <dgm:cxn modelId="{1C3D1D58-849D-4220-B7E7-C8EA2E8026FC}" type="presParOf" srcId="{31FD90B9-EFA4-4998-A5AD-804A56202442}" destId="{5C00944F-0FDB-4682-8F69-F26EC847FF62}" srcOrd="0" destOrd="0" presId="urn:microsoft.com/office/officeart/2005/8/layout/vList4"/>
    <dgm:cxn modelId="{7C83903C-A39B-456E-90DB-8455920581CA}" type="presParOf" srcId="{31FD90B9-EFA4-4998-A5AD-804A56202442}" destId="{ECC29393-D79F-47ED-85D1-3865A3B2CB1D}" srcOrd="1" destOrd="0" presId="urn:microsoft.com/office/officeart/2005/8/layout/vList4"/>
    <dgm:cxn modelId="{6A313178-D3F2-439C-AF21-B1F7FFA9BE78}" type="presParOf" srcId="{31FD90B9-EFA4-4998-A5AD-804A56202442}" destId="{9B62733B-A75D-4069-A912-13296906437C}" srcOrd="2" destOrd="0" presId="urn:microsoft.com/office/officeart/2005/8/layout/vList4"/>
    <dgm:cxn modelId="{862D50FC-33D2-40AC-A148-BDF467BEAE72}" type="presParOf" srcId="{C53AE464-C4BE-4CBC-9771-2464C1770E10}" destId="{82F7BD0B-9D86-4C1E-80ED-C3CB0ED1A878}" srcOrd="7" destOrd="0" presId="urn:microsoft.com/office/officeart/2005/8/layout/vList4"/>
    <dgm:cxn modelId="{2126DD7F-1881-44F7-B7F8-90D29D064F28}" type="presParOf" srcId="{C53AE464-C4BE-4CBC-9771-2464C1770E10}" destId="{488A8ED7-304A-40D9-B264-C8FE0616AF33}" srcOrd="8" destOrd="0" presId="urn:microsoft.com/office/officeart/2005/8/layout/vList4"/>
    <dgm:cxn modelId="{2B62C1B7-873B-4EA8-BC87-97B4F656A355}" type="presParOf" srcId="{488A8ED7-304A-40D9-B264-C8FE0616AF33}" destId="{498D14B3-1FCF-4356-A98C-8986EEB6B93F}" srcOrd="0" destOrd="0" presId="urn:microsoft.com/office/officeart/2005/8/layout/vList4"/>
    <dgm:cxn modelId="{5222352C-7846-41D7-9035-BEC6A1AD9476}" type="presParOf" srcId="{488A8ED7-304A-40D9-B264-C8FE0616AF33}" destId="{39DF604C-F9B5-42B1-B380-39B96AD3D056}" srcOrd="1" destOrd="0" presId="urn:microsoft.com/office/officeart/2005/8/layout/vList4"/>
    <dgm:cxn modelId="{56C38481-4D5D-479B-B0D4-3A6BADEED350}" type="presParOf" srcId="{488A8ED7-304A-40D9-B264-C8FE0616AF33}" destId="{AAB1227A-FFE0-4368-B3FA-EB461FC2B2D5}" srcOrd="2" destOrd="0" presId="urn:microsoft.com/office/officeart/2005/8/layout/vList4"/>
    <dgm:cxn modelId="{C2C63366-6077-4A7E-8D65-0AF2E969E3A4}" type="presParOf" srcId="{C53AE464-C4BE-4CBC-9771-2464C1770E10}" destId="{AB4E54AE-1802-434D-899E-532F88188ECD}" srcOrd="9" destOrd="0" presId="urn:microsoft.com/office/officeart/2005/8/layout/vList4"/>
    <dgm:cxn modelId="{63F872B0-68EC-4C70-8050-510EB39AC4B6}" type="presParOf" srcId="{C53AE464-C4BE-4CBC-9771-2464C1770E10}" destId="{7984BCB3-E592-4E30-863E-A0BDA77D2DB5}" srcOrd="10" destOrd="0" presId="urn:microsoft.com/office/officeart/2005/8/layout/vList4"/>
    <dgm:cxn modelId="{9BDC669D-C879-47FF-89E0-AADE67D1AF93}" type="presParOf" srcId="{7984BCB3-E592-4E30-863E-A0BDA77D2DB5}" destId="{57DECEB7-3B6A-4D84-9955-941317F233C7}" srcOrd="0" destOrd="0" presId="urn:microsoft.com/office/officeart/2005/8/layout/vList4"/>
    <dgm:cxn modelId="{EFACECCD-9E33-4A30-B63E-426BF4CF6A00}" type="presParOf" srcId="{7984BCB3-E592-4E30-863E-A0BDA77D2DB5}" destId="{BC51785C-25BC-4811-836E-996FBB57260E}" srcOrd="1" destOrd="0" presId="urn:microsoft.com/office/officeart/2005/8/layout/vList4"/>
    <dgm:cxn modelId="{1030A6FF-EDFE-4299-BF57-366C49DB1EDA}" type="presParOf" srcId="{7984BCB3-E592-4E30-863E-A0BDA77D2DB5}" destId="{E37C35A2-5736-41B0-902A-A4AF42AD36C5}" srcOrd="2" destOrd="0" presId="urn:microsoft.com/office/officeart/2005/8/layout/vList4"/>
    <dgm:cxn modelId="{A746913A-E95C-4D60-9B3E-316116C6EC87}" type="presParOf" srcId="{C53AE464-C4BE-4CBC-9771-2464C1770E10}" destId="{C4A79580-7324-4797-81AF-D918BA412CD8}" srcOrd="11" destOrd="0" presId="urn:microsoft.com/office/officeart/2005/8/layout/vList4"/>
    <dgm:cxn modelId="{7CE6E5B9-FBC5-4F74-88FF-42A43B11C2F4}" type="presParOf" srcId="{C53AE464-C4BE-4CBC-9771-2464C1770E10}" destId="{2379E7D6-F9DA-4C14-9191-C8022FB6D9EE}" srcOrd="12" destOrd="0" presId="urn:microsoft.com/office/officeart/2005/8/layout/vList4"/>
    <dgm:cxn modelId="{36AE8973-5B6F-4F0A-97A4-1752A40231A6}" type="presParOf" srcId="{2379E7D6-F9DA-4C14-9191-C8022FB6D9EE}" destId="{28877C47-A4CE-4891-91F2-18DB37743B11}" srcOrd="0" destOrd="0" presId="urn:microsoft.com/office/officeart/2005/8/layout/vList4"/>
    <dgm:cxn modelId="{CF0B974E-C9EE-489C-ADE8-10A49A2F0B99}" type="presParOf" srcId="{2379E7D6-F9DA-4C14-9191-C8022FB6D9EE}" destId="{D3F12745-83E6-442C-BB9C-C76B1242EE98}" srcOrd="1" destOrd="0" presId="urn:microsoft.com/office/officeart/2005/8/layout/vList4"/>
    <dgm:cxn modelId="{14D34CE7-CA23-43E6-857D-B5066C0A7ED4}" type="presParOf" srcId="{2379E7D6-F9DA-4C14-9191-C8022FB6D9EE}" destId="{2E28B77D-BD78-4C1F-9F80-E4BA36080FC9}" srcOrd="2" destOrd="0" presId="urn:microsoft.com/office/officeart/2005/8/layout/vList4"/>
    <dgm:cxn modelId="{744713A4-8E1C-4415-9138-1E5DECB24911}" type="presParOf" srcId="{C53AE464-C4BE-4CBC-9771-2464C1770E10}" destId="{4B18D99F-D2AC-4EAB-92BB-9F5BB4B675CC}" srcOrd="13" destOrd="0" presId="urn:microsoft.com/office/officeart/2005/8/layout/vList4"/>
    <dgm:cxn modelId="{0A5D891E-D9D3-4B4B-82A9-CE740C9FF7F8}" type="presParOf" srcId="{C53AE464-C4BE-4CBC-9771-2464C1770E10}" destId="{FCCE2352-65A1-4879-8476-B23911C3BF05}" srcOrd="14" destOrd="0" presId="urn:microsoft.com/office/officeart/2005/8/layout/vList4"/>
    <dgm:cxn modelId="{B0A560A9-8DF9-4F4A-8751-BF2734875771}" type="presParOf" srcId="{FCCE2352-65A1-4879-8476-B23911C3BF05}" destId="{062E569B-4857-4F08-A74F-6F97B12A8F5F}" srcOrd="0" destOrd="0" presId="urn:microsoft.com/office/officeart/2005/8/layout/vList4"/>
    <dgm:cxn modelId="{931A2BCF-2D1A-4CBE-A779-38159B61E20D}" type="presParOf" srcId="{FCCE2352-65A1-4879-8476-B23911C3BF05}" destId="{8851BFC4-8EB9-4101-86B7-1F4A1D847F2E}" srcOrd="1" destOrd="0" presId="urn:microsoft.com/office/officeart/2005/8/layout/vList4"/>
    <dgm:cxn modelId="{51E4F406-6C55-4FA1-8419-D793D8C19988}" type="presParOf" srcId="{FCCE2352-65A1-4879-8476-B23911C3BF05}" destId="{D5F6E023-33AD-46E3-81DC-7E2E0799CDE8}" srcOrd="2" destOrd="0" presId="urn:microsoft.com/office/officeart/2005/8/layout/vList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62BF37A1-93FB-44BB-8881-976CF29F2878}" type="doc">
      <dgm:prSet loTypeId="urn:microsoft.com/office/officeart/2005/8/layout/orgChart1" loCatId="hierarchy" qsTypeId="urn:microsoft.com/office/officeart/2005/8/quickstyle/simple1" qsCatId="simple" csTypeId="urn:microsoft.com/office/officeart/2005/8/colors/accent0_3" csCatId="mainScheme" phldr="1"/>
      <dgm:spPr/>
      <dgm:t>
        <a:bodyPr/>
        <a:lstStyle/>
        <a:p>
          <a:endParaRPr lang="fr-FR"/>
        </a:p>
      </dgm:t>
    </dgm:pt>
    <dgm:pt modelId="{1AC17B3E-E1B6-4C65-A786-80BB664F34F7}">
      <dgm:prSet phldrT="[Texte]" custT="1"/>
      <dgm:spPr/>
      <dgm:t>
        <a:bodyPr/>
        <a:lstStyle/>
        <a:p>
          <a:r>
            <a:rPr lang="fr-FR" sz="2700" b="1" smtClean="0"/>
            <a:t>Comité Gouvernemental de Pilotage Politique</a:t>
          </a:r>
          <a:endParaRPr lang="fr-FR" sz="2700" b="1" dirty="0"/>
        </a:p>
      </dgm:t>
    </dgm:pt>
    <dgm:pt modelId="{777CC0CF-2E1B-4924-90B1-64BCEE534B01}" type="parTrans" cxnId="{1EEDC7E3-AC1F-47B9-9096-9FE277D02A49}">
      <dgm:prSet/>
      <dgm:spPr/>
      <dgm:t>
        <a:bodyPr/>
        <a:lstStyle/>
        <a:p>
          <a:endParaRPr lang="fr-FR" sz="2700" b="1">
            <a:solidFill>
              <a:schemeClr val="tx1"/>
            </a:solidFill>
          </a:endParaRPr>
        </a:p>
      </dgm:t>
    </dgm:pt>
    <dgm:pt modelId="{1EB4F23C-1CDE-41D6-97A1-F281862DB653}" type="sibTrans" cxnId="{1EEDC7E3-AC1F-47B9-9096-9FE277D02A49}">
      <dgm:prSet/>
      <dgm:spPr/>
      <dgm:t>
        <a:bodyPr/>
        <a:lstStyle/>
        <a:p>
          <a:endParaRPr lang="fr-FR" sz="2700" b="1">
            <a:solidFill>
              <a:schemeClr val="tx1"/>
            </a:solidFill>
          </a:endParaRPr>
        </a:p>
      </dgm:t>
    </dgm:pt>
    <dgm:pt modelId="{95986B1D-52E2-409A-A8F0-08EDA606DB7C}">
      <dgm:prSet phldrT="[Texte]" custT="1"/>
      <dgm:spPr/>
      <dgm:t>
        <a:bodyPr/>
        <a:lstStyle/>
        <a:p>
          <a:r>
            <a:rPr lang="fr-FR" sz="2700" b="1" smtClean="0"/>
            <a:t>Comités provinciaux et locaux</a:t>
          </a:r>
          <a:endParaRPr lang="fr-FR" sz="2700" b="1" dirty="0"/>
        </a:p>
      </dgm:t>
    </dgm:pt>
    <dgm:pt modelId="{389FC34F-A902-4E02-B07A-5F9DD4616CAB}" type="parTrans" cxnId="{A59B251A-BD86-4015-8C33-888E24DA0CFA}">
      <dgm:prSet/>
      <dgm:spPr/>
      <dgm:t>
        <a:bodyPr/>
        <a:lstStyle/>
        <a:p>
          <a:endParaRPr lang="fr-FR" sz="2700" b="1">
            <a:solidFill>
              <a:schemeClr val="tx1"/>
            </a:solidFill>
          </a:endParaRPr>
        </a:p>
      </dgm:t>
    </dgm:pt>
    <dgm:pt modelId="{63777E2E-A186-4934-8499-81EB1D6009C4}" type="sibTrans" cxnId="{A59B251A-BD86-4015-8C33-888E24DA0CFA}">
      <dgm:prSet/>
      <dgm:spPr/>
      <dgm:t>
        <a:bodyPr/>
        <a:lstStyle/>
        <a:p>
          <a:endParaRPr lang="fr-FR" sz="2700" b="1">
            <a:solidFill>
              <a:schemeClr val="tx1"/>
            </a:solidFill>
          </a:endParaRPr>
        </a:p>
      </dgm:t>
    </dgm:pt>
    <dgm:pt modelId="{147D8C48-C593-4384-80E2-BBF55E35C53C}">
      <dgm:prSet phldrT="[Texte]" custT="1"/>
      <dgm:spPr/>
      <dgm:t>
        <a:bodyPr/>
        <a:lstStyle/>
        <a:p>
          <a:r>
            <a:rPr lang="fr-FR" sz="2700" b="1" smtClean="0"/>
            <a:t>Secrétariat technique</a:t>
          </a:r>
        </a:p>
        <a:p>
          <a:r>
            <a:rPr lang="fr-FR" sz="2700" b="1" smtClean="0"/>
            <a:t>(COREF) </a:t>
          </a:r>
          <a:endParaRPr lang="fr-FR" sz="2700" b="1" dirty="0"/>
        </a:p>
      </dgm:t>
    </dgm:pt>
    <dgm:pt modelId="{ED5CD1DB-6505-441B-8855-738E706EFE5B}" type="parTrans" cxnId="{6E089C7D-1D59-4CF2-AB4E-6419B85868BE}">
      <dgm:prSet/>
      <dgm:spPr/>
      <dgm:t>
        <a:bodyPr/>
        <a:lstStyle/>
        <a:p>
          <a:endParaRPr lang="fr-FR" sz="2700" b="1">
            <a:solidFill>
              <a:schemeClr val="tx1"/>
            </a:solidFill>
          </a:endParaRPr>
        </a:p>
      </dgm:t>
    </dgm:pt>
    <dgm:pt modelId="{9E287CFA-8F8D-4686-975D-28F777801563}" type="sibTrans" cxnId="{6E089C7D-1D59-4CF2-AB4E-6419B85868BE}">
      <dgm:prSet/>
      <dgm:spPr/>
      <dgm:t>
        <a:bodyPr/>
        <a:lstStyle/>
        <a:p>
          <a:endParaRPr lang="fr-FR" sz="2700" b="1">
            <a:solidFill>
              <a:schemeClr val="tx1"/>
            </a:solidFill>
          </a:endParaRPr>
        </a:p>
      </dgm:t>
    </dgm:pt>
    <dgm:pt modelId="{1CCD412D-F723-47A6-BDF2-ECBAD87218ED}">
      <dgm:prSet phldrT="[Texte]" custT="1"/>
      <dgm:spPr/>
      <dgm:t>
        <a:bodyPr/>
        <a:lstStyle/>
        <a:p>
          <a:r>
            <a:rPr lang="fr-FR" sz="2700" b="1" smtClean="0"/>
            <a:t>Sous-comités techniques de travail </a:t>
          </a:r>
          <a:endParaRPr lang="fr-FR" sz="2700" b="1" dirty="0"/>
        </a:p>
      </dgm:t>
    </dgm:pt>
    <dgm:pt modelId="{B293DEB1-F8EC-455F-8F20-17DB9CCEF8C4}" type="parTrans" cxnId="{5D38AD1C-A18C-4B5F-99FE-16E319910245}">
      <dgm:prSet/>
      <dgm:spPr/>
      <dgm:t>
        <a:bodyPr/>
        <a:lstStyle/>
        <a:p>
          <a:endParaRPr lang="fr-FR" sz="2700" b="1">
            <a:solidFill>
              <a:schemeClr val="tx1"/>
            </a:solidFill>
          </a:endParaRPr>
        </a:p>
      </dgm:t>
    </dgm:pt>
    <dgm:pt modelId="{AB51A8DF-12D1-4333-8AD3-AE568F76184B}" type="sibTrans" cxnId="{5D38AD1C-A18C-4B5F-99FE-16E319910245}">
      <dgm:prSet/>
      <dgm:spPr/>
      <dgm:t>
        <a:bodyPr/>
        <a:lstStyle/>
        <a:p>
          <a:endParaRPr lang="fr-FR" sz="2700" b="1">
            <a:solidFill>
              <a:schemeClr val="tx1"/>
            </a:solidFill>
          </a:endParaRPr>
        </a:p>
      </dgm:t>
    </dgm:pt>
    <dgm:pt modelId="{BAE443BB-0B74-4253-A873-FF462B3AC456}" type="pres">
      <dgm:prSet presAssocID="{62BF37A1-93FB-44BB-8881-976CF29F2878}" presName="hierChild1" presStyleCnt="0">
        <dgm:presLayoutVars>
          <dgm:orgChart val="1"/>
          <dgm:chPref val="1"/>
          <dgm:dir/>
          <dgm:animOne val="branch"/>
          <dgm:animLvl val="lvl"/>
          <dgm:resizeHandles/>
        </dgm:presLayoutVars>
      </dgm:prSet>
      <dgm:spPr/>
      <dgm:t>
        <a:bodyPr/>
        <a:lstStyle/>
        <a:p>
          <a:endParaRPr lang="fr-FR"/>
        </a:p>
      </dgm:t>
    </dgm:pt>
    <dgm:pt modelId="{4B568B23-6CCC-46B7-A5AF-CCC00EDBB98F}" type="pres">
      <dgm:prSet presAssocID="{1AC17B3E-E1B6-4C65-A786-80BB664F34F7}" presName="hierRoot1" presStyleCnt="0">
        <dgm:presLayoutVars>
          <dgm:hierBranch val="init"/>
        </dgm:presLayoutVars>
      </dgm:prSet>
      <dgm:spPr/>
    </dgm:pt>
    <dgm:pt modelId="{FE93895E-819A-46E0-B867-B29AA5746E8D}" type="pres">
      <dgm:prSet presAssocID="{1AC17B3E-E1B6-4C65-A786-80BB664F34F7}" presName="rootComposite1" presStyleCnt="0"/>
      <dgm:spPr/>
    </dgm:pt>
    <dgm:pt modelId="{6A489DCB-4362-4B2E-82CC-79D9EA9D2C48}" type="pres">
      <dgm:prSet presAssocID="{1AC17B3E-E1B6-4C65-A786-80BB664F34F7}" presName="rootText1" presStyleLbl="node0" presStyleIdx="0" presStyleCnt="1" custScaleX="127536" custScaleY="69387" custLinFactNeighborY="-61345">
        <dgm:presLayoutVars>
          <dgm:chPref val="3"/>
        </dgm:presLayoutVars>
      </dgm:prSet>
      <dgm:spPr/>
      <dgm:t>
        <a:bodyPr/>
        <a:lstStyle/>
        <a:p>
          <a:endParaRPr lang="fr-FR"/>
        </a:p>
      </dgm:t>
    </dgm:pt>
    <dgm:pt modelId="{612D06FF-8414-4E42-A844-546D8A94E0F7}" type="pres">
      <dgm:prSet presAssocID="{1AC17B3E-E1B6-4C65-A786-80BB664F34F7}" presName="rootConnector1" presStyleLbl="node1" presStyleIdx="0" presStyleCnt="0"/>
      <dgm:spPr/>
      <dgm:t>
        <a:bodyPr/>
        <a:lstStyle/>
        <a:p>
          <a:endParaRPr lang="fr-FR"/>
        </a:p>
      </dgm:t>
    </dgm:pt>
    <dgm:pt modelId="{1435E9C7-7345-4621-A81A-2F5718B0ECDC}" type="pres">
      <dgm:prSet presAssocID="{1AC17B3E-E1B6-4C65-A786-80BB664F34F7}" presName="hierChild2" presStyleCnt="0"/>
      <dgm:spPr/>
    </dgm:pt>
    <dgm:pt modelId="{5B9177F3-A63C-473B-9275-345A99A6E95B}" type="pres">
      <dgm:prSet presAssocID="{389FC34F-A902-4E02-B07A-5F9DD4616CAB}" presName="Name37" presStyleLbl="parChTrans1D2" presStyleIdx="0" presStyleCnt="3"/>
      <dgm:spPr/>
      <dgm:t>
        <a:bodyPr/>
        <a:lstStyle/>
        <a:p>
          <a:endParaRPr lang="fr-FR"/>
        </a:p>
      </dgm:t>
    </dgm:pt>
    <dgm:pt modelId="{A091D433-C20B-4F65-BE39-5DEE6E66E43E}" type="pres">
      <dgm:prSet presAssocID="{95986B1D-52E2-409A-A8F0-08EDA606DB7C}" presName="hierRoot2" presStyleCnt="0">
        <dgm:presLayoutVars>
          <dgm:hierBranch val="init"/>
        </dgm:presLayoutVars>
      </dgm:prSet>
      <dgm:spPr/>
    </dgm:pt>
    <dgm:pt modelId="{C998E3BC-1B32-4C05-8DF4-86E3E6722D48}" type="pres">
      <dgm:prSet presAssocID="{95986B1D-52E2-409A-A8F0-08EDA606DB7C}" presName="rootComposite" presStyleCnt="0"/>
      <dgm:spPr/>
    </dgm:pt>
    <dgm:pt modelId="{BAF77CA1-11FE-47E9-9347-3320BEF7E0C9}" type="pres">
      <dgm:prSet presAssocID="{95986B1D-52E2-409A-A8F0-08EDA606DB7C}" presName="rootText" presStyleLbl="node2" presStyleIdx="0" presStyleCnt="3" custScaleY="100479" custLinFactNeighborX="1426" custLinFactNeighborY="50988">
        <dgm:presLayoutVars>
          <dgm:chPref val="3"/>
        </dgm:presLayoutVars>
      </dgm:prSet>
      <dgm:spPr/>
      <dgm:t>
        <a:bodyPr/>
        <a:lstStyle/>
        <a:p>
          <a:endParaRPr lang="fr-FR"/>
        </a:p>
      </dgm:t>
    </dgm:pt>
    <dgm:pt modelId="{A59D5A99-ED71-4252-A55F-4C516BBCF217}" type="pres">
      <dgm:prSet presAssocID="{95986B1D-52E2-409A-A8F0-08EDA606DB7C}" presName="rootConnector" presStyleLbl="node2" presStyleIdx="0" presStyleCnt="3"/>
      <dgm:spPr/>
      <dgm:t>
        <a:bodyPr/>
        <a:lstStyle/>
        <a:p>
          <a:endParaRPr lang="fr-FR"/>
        </a:p>
      </dgm:t>
    </dgm:pt>
    <dgm:pt modelId="{5C639FD9-A79E-4179-8213-394181A42B89}" type="pres">
      <dgm:prSet presAssocID="{95986B1D-52E2-409A-A8F0-08EDA606DB7C}" presName="hierChild4" presStyleCnt="0"/>
      <dgm:spPr/>
    </dgm:pt>
    <dgm:pt modelId="{6098633B-D6AF-4C5D-97EA-559F09988B6F}" type="pres">
      <dgm:prSet presAssocID="{95986B1D-52E2-409A-A8F0-08EDA606DB7C}" presName="hierChild5" presStyleCnt="0"/>
      <dgm:spPr/>
    </dgm:pt>
    <dgm:pt modelId="{C3BC5C8C-D7FB-44F2-906C-0DE20BD90B77}" type="pres">
      <dgm:prSet presAssocID="{ED5CD1DB-6505-441B-8855-738E706EFE5B}" presName="Name37" presStyleLbl="parChTrans1D2" presStyleIdx="1" presStyleCnt="3"/>
      <dgm:spPr/>
      <dgm:t>
        <a:bodyPr/>
        <a:lstStyle/>
        <a:p>
          <a:endParaRPr lang="fr-FR"/>
        </a:p>
      </dgm:t>
    </dgm:pt>
    <dgm:pt modelId="{916CCD51-9076-43F5-94C8-00BDED6449B2}" type="pres">
      <dgm:prSet presAssocID="{147D8C48-C593-4384-80E2-BBF55E35C53C}" presName="hierRoot2" presStyleCnt="0">
        <dgm:presLayoutVars>
          <dgm:hierBranch val="init"/>
        </dgm:presLayoutVars>
      </dgm:prSet>
      <dgm:spPr/>
    </dgm:pt>
    <dgm:pt modelId="{3640C6AB-7A8C-46FE-A8A3-C0E9CD945ECD}" type="pres">
      <dgm:prSet presAssocID="{147D8C48-C593-4384-80E2-BBF55E35C53C}" presName="rootComposite" presStyleCnt="0"/>
      <dgm:spPr/>
    </dgm:pt>
    <dgm:pt modelId="{75B06786-4787-4AEF-A720-C54DE448416B}" type="pres">
      <dgm:prSet presAssocID="{147D8C48-C593-4384-80E2-BBF55E35C53C}" presName="rootText" presStyleLbl="node2" presStyleIdx="1" presStyleCnt="3" custScaleX="127914" custScaleY="78321" custLinFactNeighborY="-78600">
        <dgm:presLayoutVars>
          <dgm:chPref val="3"/>
        </dgm:presLayoutVars>
      </dgm:prSet>
      <dgm:spPr/>
      <dgm:t>
        <a:bodyPr/>
        <a:lstStyle/>
        <a:p>
          <a:endParaRPr lang="fr-FR"/>
        </a:p>
      </dgm:t>
    </dgm:pt>
    <dgm:pt modelId="{0FAC303D-6302-4DCC-9AB0-C80E83056275}" type="pres">
      <dgm:prSet presAssocID="{147D8C48-C593-4384-80E2-BBF55E35C53C}" presName="rootConnector" presStyleLbl="node2" presStyleIdx="1" presStyleCnt="3"/>
      <dgm:spPr/>
      <dgm:t>
        <a:bodyPr/>
        <a:lstStyle/>
        <a:p>
          <a:endParaRPr lang="fr-FR"/>
        </a:p>
      </dgm:t>
    </dgm:pt>
    <dgm:pt modelId="{E164BAB0-2DA6-4B1B-BC7A-F1868C26932C}" type="pres">
      <dgm:prSet presAssocID="{147D8C48-C593-4384-80E2-BBF55E35C53C}" presName="hierChild4" presStyleCnt="0"/>
      <dgm:spPr/>
    </dgm:pt>
    <dgm:pt modelId="{FFFEE69B-A09D-4588-A3E6-2416336E5317}" type="pres">
      <dgm:prSet presAssocID="{147D8C48-C593-4384-80E2-BBF55E35C53C}" presName="hierChild5" presStyleCnt="0"/>
      <dgm:spPr/>
    </dgm:pt>
    <dgm:pt modelId="{B35B90C1-8736-4516-8CDE-75891E703230}" type="pres">
      <dgm:prSet presAssocID="{B293DEB1-F8EC-455F-8F20-17DB9CCEF8C4}" presName="Name37" presStyleLbl="parChTrans1D2" presStyleIdx="2" presStyleCnt="3"/>
      <dgm:spPr/>
      <dgm:t>
        <a:bodyPr/>
        <a:lstStyle/>
        <a:p>
          <a:endParaRPr lang="fr-FR"/>
        </a:p>
      </dgm:t>
    </dgm:pt>
    <dgm:pt modelId="{8E394380-0ED1-4107-A022-B65ABF144D36}" type="pres">
      <dgm:prSet presAssocID="{1CCD412D-F723-47A6-BDF2-ECBAD87218ED}" presName="hierRoot2" presStyleCnt="0">
        <dgm:presLayoutVars>
          <dgm:hierBranch val="init"/>
        </dgm:presLayoutVars>
      </dgm:prSet>
      <dgm:spPr/>
    </dgm:pt>
    <dgm:pt modelId="{38577229-9A71-4F67-9584-8723BD2D984A}" type="pres">
      <dgm:prSet presAssocID="{1CCD412D-F723-47A6-BDF2-ECBAD87218ED}" presName="rootComposite" presStyleCnt="0"/>
      <dgm:spPr/>
    </dgm:pt>
    <dgm:pt modelId="{A8FF1423-2EC8-4197-9742-77E21636D36D}" type="pres">
      <dgm:prSet presAssocID="{1CCD412D-F723-47A6-BDF2-ECBAD87218ED}" presName="rootText" presStyleLbl="node2" presStyleIdx="2" presStyleCnt="3" custScaleY="102105" custLinFactNeighborX="-1426" custLinFactNeighborY="50096">
        <dgm:presLayoutVars>
          <dgm:chPref val="3"/>
        </dgm:presLayoutVars>
      </dgm:prSet>
      <dgm:spPr/>
      <dgm:t>
        <a:bodyPr/>
        <a:lstStyle/>
        <a:p>
          <a:endParaRPr lang="fr-FR"/>
        </a:p>
      </dgm:t>
    </dgm:pt>
    <dgm:pt modelId="{EF146278-B9D7-444C-BCD7-C0809361B5C6}" type="pres">
      <dgm:prSet presAssocID="{1CCD412D-F723-47A6-BDF2-ECBAD87218ED}" presName="rootConnector" presStyleLbl="node2" presStyleIdx="2" presStyleCnt="3"/>
      <dgm:spPr/>
      <dgm:t>
        <a:bodyPr/>
        <a:lstStyle/>
        <a:p>
          <a:endParaRPr lang="fr-FR"/>
        </a:p>
      </dgm:t>
    </dgm:pt>
    <dgm:pt modelId="{56C2F22E-DF67-4F70-8AED-76CD8B634E96}" type="pres">
      <dgm:prSet presAssocID="{1CCD412D-F723-47A6-BDF2-ECBAD87218ED}" presName="hierChild4" presStyleCnt="0"/>
      <dgm:spPr/>
    </dgm:pt>
    <dgm:pt modelId="{902112A9-913D-4169-9BD7-3D3260F81D96}" type="pres">
      <dgm:prSet presAssocID="{1CCD412D-F723-47A6-BDF2-ECBAD87218ED}" presName="hierChild5" presStyleCnt="0"/>
      <dgm:spPr/>
    </dgm:pt>
    <dgm:pt modelId="{915FC4D1-FAB6-4667-88FD-F507221E923C}" type="pres">
      <dgm:prSet presAssocID="{1AC17B3E-E1B6-4C65-A786-80BB664F34F7}" presName="hierChild3" presStyleCnt="0"/>
      <dgm:spPr/>
    </dgm:pt>
  </dgm:ptLst>
  <dgm:cxnLst>
    <dgm:cxn modelId="{5DCE4D4A-1198-4A34-BB07-EB1FDDD78029}" type="presOf" srcId="{95986B1D-52E2-409A-A8F0-08EDA606DB7C}" destId="{BAF77CA1-11FE-47E9-9347-3320BEF7E0C9}" srcOrd="0" destOrd="0" presId="urn:microsoft.com/office/officeart/2005/8/layout/orgChart1"/>
    <dgm:cxn modelId="{0CC5D424-AC91-46F8-8214-CF47D9FDDCE9}" type="presOf" srcId="{1CCD412D-F723-47A6-BDF2-ECBAD87218ED}" destId="{A8FF1423-2EC8-4197-9742-77E21636D36D}" srcOrd="0" destOrd="0" presId="urn:microsoft.com/office/officeart/2005/8/layout/orgChart1"/>
    <dgm:cxn modelId="{FBD1548C-BBC8-409E-8921-C1DDA8CD9DDA}" type="presOf" srcId="{1CCD412D-F723-47A6-BDF2-ECBAD87218ED}" destId="{EF146278-B9D7-444C-BCD7-C0809361B5C6}" srcOrd="1" destOrd="0" presId="urn:microsoft.com/office/officeart/2005/8/layout/orgChart1"/>
    <dgm:cxn modelId="{D91E1142-5F5F-41C9-BDC7-CCEE18F2D84E}" type="presOf" srcId="{B293DEB1-F8EC-455F-8F20-17DB9CCEF8C4}" destId="{B35B90C1-8736-4516-8CDE-75891E703230}" srcOrd="0" destOrd="0" presId="urn:microsoft.com/office/officeart/2005/8/layout/orgChart1"/>
    <dgm:cxn modelId="{44F810F5-F39D-4C57-910D-5AAE8B09A8E0}" type="presOf" srcId="{389FC34F-A902-4E02-B07A-5F9DD4616CAB}" destId="{5B9177F3-A63C-473B-9275-345A99A6E95B}" srcOrd="0" destOrd="0" presId="urn:microsoft.com/office/officeart/2005/8/layout/orgChart1"/>
    <dgm:cxn modelId="{1EEDC7E3-AC1F-47B9-9096-9FE277D02A49}" srcId="{62BF37A1-93FB-44BB-8881-976CF29F2878}" destId="{1AC17B3E-E1B6-4C65-A786-80BB664F34F7}" srcOrd="0" destOrd="0" parTransId="{777CC0CF-2E1B-4924-90B1-64BCEE534B01}" sibTransId="{1EB4F23C-1CDE-41D6-97A1-F281862DB653}"/>
    <dgm:cxn modelId="{5D38AD1C-A18C-4B5F-99FE-16E319910245}" srcId="{1AC17B3E-E1B6-4C65-A786-80BB664F34F7}" destId="{1CCD412D-F723-47A6-BDF2-ECBAD87218ED}" srcOrd="2" destOrd="0" parTransId="{B293DEB1-F8EC-455F-8F20-17DB9CCEF8C4}" sibTransId="{AB51A8DF-12D1-4333-8AD3-AE568F76184B}"/>
    <dgm:cxn modelId="{A59B251A-BD86-4015-8C33-888E24DA0CFA}" srcId="{1AC17B3E-E1B6-4C65-A786-80BB664F34F7}" destId="{95986B1D-52E2-409A-A8F0-08EDA606DB7C}" srcOrd="0" destOrd="0" parTransId="{389FC34F-A902-4E02-B07A-5F9DD4616CAB}" sibTransId="{63777E2E-A186-4934-8499-81EB1D6009C4}"/>
    <dgm:cxn modelId="{1C96417F-30EA-4047-8D2B-66BD7AFF5415}" type="presOf" srcId="{62BF37A1-93FB-44BB-8881-976CF29F2878}" destId="{BAE443BB-0B74-4253-A873-FF462B3AC456}" srcOrd="0" destOrd="0" presId="urn:microsoft.com/office/officeart/2005/8/layout/orgChart1"/>
    <dgm:cxn modelId="{89F66B8C-6BC1-41E9-B111-4142CA27CCAB}" type="presOf" srcId="{95986B1D-52E2-409A-A8F0-08EDA606DB7C}" destId="{A59D5A99-ED71-4252-A55F-4C516BBCF217}" srcOrd="1" destOrd="0" presId="urn:microsoft.com/office/officeart/2005/8/layout/orgChart1"/>
    <dgm:cxn modelId="{F17E6395-9B19-43C4-88F2-9FAD9882B428}" type="presOf" srcId="{ED5CD1DB-6505-441B-8855-738E706EFE5B}" destId="{C3BC5C8C-D7FB-44F2-906C-0DE20BD90B77}" srcOrd="0" destOrd="0" presId="urn:microsoft.com/office/officeart/2005/8/layout/orgChart1"/>
    <dgm:cxn modelId="{B85B1B7A-7550-4241-80C4-36D40C407E09}" type="presOf" srcId="{1AC17B3E-E1B6-4C65-A786-80BB664F34F7}" destId="{6A489DCB-4362-4B2E-82CC-79D9EA9D2C48}" srcOrd="0" destOrd="0" presId="urn:microsoft.com/office/officeart/2005/8/layout/orgChart1"/>
    <dgm:cxn modelId="{63A4BCF7-60C3-4070-9F64-CA729E26A451}" type="presOf" srcId="{1AC17B3E-E1B6-4C65-A786-80BB664F34F7}" destId="{612D06FF-8414-4E42-A844-546D8A94E0F7}" srcOrd="1" destOrd="0" presId="urn:microsoft.com/office/officeart/2005/8/layout/orgChart1"/>
    <dgm:cxn modelId="{316855E2-D89E-439D-88BE-2BCB7DC8AA9F}" type="presOf" srcId="{147D8C48-C593-4384-80E2-BBF55E35C53C}" destId="{0FAC303D-6302-4DCC-9AB0-C80E83056275}" srcOrd="1" destOrd="0" presId="urn:microsoft.com/office/officeart/2005/8/layout/orgChart1"/>
    <dgm:cxn modelId="{AF0729CA-88A0-49EF-85BD-E85D027BEFC2}" type="presOf" srcId="{147D8C48-C593-4384-80E2-BBF55E35C53C}" destId="{75B06786-4787-4AEF-A720-C54DE448416B}" srcOrd="0" destOrd="0" presId="urn:microsoft.com/office/officeart/2005/8/layout/orgChart1"/>
    <dgm:cxn modelId="{6E089C7D-1D59-4CF2-AB4E-6419B85868BE}" srcId="{1AC17B3E-E1B6-4C65-A786-80BB664F34F7}" destId="{147D8C48-C593-4384-80E2-BBF55E35C53C}" srcOrd="1" destOrd="0" parTransId="{ED5CD1DB-6505-441B-8855-738E706EFE5B}" sibTransId="{9E287CFA-8F8D-4686-975D-28F777801563}"/>
    <dgm:cxn modelId="{987BFB1E-38DB-4080-8559-E46B6504F6FF}" type="presParOf" srcId="{BAE443BB-0B74-4253-A873-FF462B3AC456}" destId="{4B568B23-6CCC-46B7-A5AF-CCC00EDBB98F}" srcOrd="0" destOrd="0" presId="urn:microsoft.com/office/officeart/2005/8/layout/orgChart1"/>
    <dgm:cxn modelId="{7AE7B359-B2DA-48D7-9D5D-2A08280C8EFE}" type="presParOf" srcId="{4B568B23-6CCC-46B7-A5AF-CCC00EDBB98F}" destId="{FE93895E-819A-46E0-B867-B29AA5746E8D}" srcOrd="0" destOrd="0" presId="urn:microsoft.com/office/officeart/2005/8/layout/orgChart1"/>
    <dgm:cxn modelId="{4ABB8F48-396E-4B5F-ACA0-CD3824B9F326}" type="presParOf" srcId="{FE93895E-819A-46E0-B867-B29AA5746E8D}" destId="{6A489DCB-4362-4B2E-82CC-79D9EA9D2C48}" srcOrd="0" destOrd="0" presId="urn:microsoft.com/office/officeart/2005/8/layout/orgChart1"/>
    <dgm:cxn modelId="{B16C514C-571E-4F0D-B7C5-615A3D6AAD44}" type="presParOf" srcId="{FE93895E-819A-46E0-B867-B29AA5746E8D}" destId="{612D06FF-8414-4E42-A844-546D8A94E0F7}" srcOrd="1" destOrd="0" presId="urn:microsoft.com/office/officeart/2005/8/layout/orgChart1"/>
    <dgm:cxn modelId="{09083BFF-2C20-4C12-9D50-591C91ECBA5D}" type="presParOf" srcId="{4B568B23-6CCC-46B7-A5AF-CCC00EDBB98F}" destId="{1435E9C7-7345-4621-A81A-2F5718B0ECDC}" srcOrd="1" destOrd="0" presId="urn:microsoft.com/office/officeart/2005/8/layout/orgChart1"/>
    <dgm:cxn modelId="{CBA117D9-4DF0-49F1-B893-CD49AEC46E7C}" type="presParOf" srcId="{1435E9C7-7345-4621-A81A-2F5718B0ECDC}" destId="{5B9177F3-A63C-473B-9275-345A99A6E95B}" srcOrd="0" destOrd="0" presId="urn:microsoft.com/office/officeart/2005/8/layout/orgChart1"/>
    <dgm:cxn modelId="{1299F029-4ACE-44D3-B07A-C32E907DB3B9}" type="presParOf" srcId="{1435E9C7-7345-4621-A81A-2F5718B0ECDC}" destId="{A091D433-C20B-4F65-BE39-5DEE6E66E43E}" srcOrd="1" destOrd="0" presId="urn:microsoft.com/office/officeart/2005/8/layout/orgChart1"/>
    <dgm:cxn modelId="{1ECDBEB0-0BA9-4CDA-87A2-781E0A260842}" type="presParOf" srcId="{A091D433-C20B-4F65-BE39-5DEE6E66E43E}" destId="{C998E3BC-1B32-4C05-8DF4-86E3E6722D48}" srcOrd="0" destOrd="0" presId="urn:microsoft.com/office/officeart/2005/8/layout/orgChart1"/>
    <dgm:cxn modelId="{8FE1923B-8403-4F47-9DE2-200FA881CEEC}" type="presParOf" srcId="{C998E3BC-1B32-4C05-8DF4-86E3E6722D48}" destId="{BAF77CA1-11FE-47E9-9347-3320BEF7E0C9}" srcOrd="0" destOrd="0" presId="urn:microsoft.com/office/officeart/2005/8/layout/orgChart1"/>
    <dgm:cxn modelId="{485121DE-E8B3-4498-83CB-9FD877BA393F}" type="presParOf" srcId="{C998E3BC-1B32-4C05-8DF4-86E3E6722D48}" destId="{A59D5A99-ED71-4252-A55F-4C516BBCF217}" srcOrd="1" destOrd="0" presId="urn:microsoft.com/office/officeart/2005/8/layout/orgChart1"/>
    <dgm:cxn modelId="{70B9F9FE-E076-400B-B23C-1AEBC68F9170}" type="presParOf" srcId="{A091D433-C20B-4F65-BE39-5DEE6E66E43E}" destId="{5C639FD9-A79E-4179-8213-394181A42B89}" srcOrd="1" destOrd="0" presId="urn:microsoft.com/office/officeart/2005/8/layout/orgChart1"/>
    <dgm:cxn modelId="{F99E7057-2441-405D-A62C-A4E3E52F22C1}" type="presParOf" srcId="{A091D433-C20B-4F65-BE39-5DEE6E66E43E}" destId="{6098633B-D6AF-4C5D-97EA-559F09988B6F}" srcOrd="2" destOrd="0" presId="urn:microsoft.com/office/officeart/2005/8/layout/orgChart1"/>
    <dgm:cxn modelId="{DB4A66E6-AB37-4558-BCE8-5279D4D0E979}" type="presParOf" srcId="{1435E9C7-7345-4621-A81A-2F5718B0ECDC}" destId="{C3BC5C8C-D7FB-44F2-906C-0DE20BD90B77}" srcOrd="2" destOrd="0" presId="urn:microsoft.com/office/officeart/2005/8/layout/orgChart1"/>
    <dgm:cxn modelId="{B910CEF3-C7D7-40D0-962F-8884DE079188}" type="presParOf" srcId="{1435E9C7-7345-4621-A81A-2F5718B0ECDC}" destId="{916CCD51-9076-43F5-94C8-00BDED6449B2}" srcOrd="3" destOrd="0" presId="urn:microsoft.com/office/officeart/2005/8/layout/orgChart1"/>
    <dgm:cxn modelId="{BEA4EBF1-BCAA-46F3-A64A-287E82AF17F9}" type="presParOf" srcId="{916CCD51-9076-43F5-94C8-00BDED6449B2}" destId="{3640C6AB-7A8C-46FE-A8A3-C0E9CD945ECD}" srcOrd="0" destOrd="0" presId="urn:microsoft.com/office/officeart/2005/8/layout/orgChart1"/>
    <dgm:cxn modelId="{7AC695A4-A4FF-4E78-B6EC-455F7EC2A317}" type="presParOf" srcId="{3640C6AB-7A8C-46FE-A8A3-C0E9CD945ECD}" destId="{75B06786-4787-4AEF-A720-C54DE448416B}" srcOrd="0" destOrd="0" presId="urn:microsoft.com/office/officeart/2005/8/layout/orgChart1"/>
    <dgm:cxn modelId="{14797F2F-6693-49DC-9A70-17766C7DF913}" type="presParOf" srcId="{3640C6AB-7A8C-46FE-A8A3-C0E9CD945ECD}" destId="{0FAC303D-6302-4DCC-9AB0-C80E83056275}" srcOrd="1" destOrd="0" presId="urn:microsoft.com/office/officeart/2005/8/layout/orgChart1"/>
    <dgm:cxn modelId="{B741C006-212D-415C-A4A9-308CB75FAE08}" type="presParOf" srcId="{916CCD51-9076-43F5-94C8-00BDED6449B2}" destId="{E164BAB0-2DA6-4B1B-BC7A-F1868C26932C}" srcOrd="1" destOrd="0" presId="urn:microsoft.com/office/officeart/2005/8/layout/orgChart1"/>
    <dgm:cxn modelId="{84DB924B-B1A2-4432-A0A9-5197FF7B5BD0}" type="presParOf" srcId="{916CCD51-9076-43F5-94C8-00BDED6449B2}" destId="{FFFEE69B-A09D-4588-A3E6-2416336E5317}" srcOrd="2" destOrd="0" presId="urn:microsoft.com/office/officeart/2005/8/layout/orgChart1"/>
    <dgm:cxn modelId="{4F103D7E-D8D1-4A93-B60E-5C293F2F1CEA}" type="presParOf" srcId="{1435E9C7-7345-4621-A81A-2F5718B0ECDC}" destId="{B35B90C1-8736-4516-8CDE-75891E703230}" srcOrd="4" destOrd="0" presId="urn:microsoft.com/office/officeart/2005/8/layout/orgChart1"/>
    <dgm:cxn modelId="{5830D888-4708-42A0-AD26-98EBA148C2CA}" type="presParOf" srcId="{1435E9C7-7345-4621-A81A-2F5718B0ECDC}" destId="{8E394380-0ED1-4107-A022-B65ABF144D36}" srcOrd="5" destOrd="0" presId="urn:microsoft.com/office/officeart/2005/8/layout/orgChart1"/>
    <dgm:cxn modelId="{51D99386-16B2-4192-8BF0-893D3F276E64}" type="presParOf" srcId="{8E394380-0ED1-4107-A022-B65ABF144D36}" destId="{38577229-9A71-4F67-9584-8723BD2D984A}" srcOrd="0" destOrd="0" presId="urn:microsoft.com/office/officeart/2005/8/layout/orgChart1"/>
    <dgm:cxn modelId="{92FFF06E-E008-4144-9593-20C89DD73648}" type="presParOf" srcId="{38577229-9A71-4F67-9584-8723BD2D984A}" destId="{A8FF1423-2EC8-4197-9742-77E21636D36D}" srcOrd="0" destOrd="0" presId="urn:microsoft.com/office/officeart/2005/8/layout/orgChart1"/>
    <dgm:cxn modelId="{0D425E1B-498A-4541-AB69-B9B8FD6BE6CC}" type="presParOf" srcId="{38577229-9A71-4F67-9584-8723BD2D984A}" destId="{EF146278-B9D7-444C-BCD7-C0809361B5C6}" srcOrd="1" destOrd="0" presId="urn:microsoft.com/office/officeart/2005/8/layout/orgChart1"/>
    <dgm:cxn modelId="{F80E3FFB-7E9F-4CEF-9FA2-6B6C806A0F44}" type="presParOf" srcId="{8E394380-0ED1-4107-A022-B65ABF144D36}" destId="{56C2F22E-DF67-4F70-8AED-76CD8B634E96}" srcOrd="1" destOrd="0" presId="urn:microsoft.com/office/officeart/2005/8/layout/orgChart1"/>
    <dgm:cxn modelId="{81B3114B-36C0-4265-AEA1-63626B93A1A6}" type="presParOf" srcId="{8E394380-0ED1-4107-A022-B65ABF144D36}" destId="{902112A9-913D-4169-9BD7-3D3260F81D96}" srcOrd="2" destOrd="0" presId="urn:microsoft.com/office/officeart/2005/8/layout/orgChart1"/>
    <dgm:cxn modelId="{AE27499E-4397-49C7-81C8-3F2D3B9E18ED}" type="presParOf" srcId="{4B568B23-6CCC-46B7-A5AF-CCC00EDBB98F}" destId="{915FC4D1-FAB6-4667-88FD-F507221E923C}" srcOrd="2" destOrd="0" presId="urn:microsoft.com/office/officeart/2005/8/layout/orgChart1"/>
  </dgm:cxnLst>
  <dgm:bg/>
  <dgm:whole>
    <a:ln>
      <a:solidFill>
        <a:srgbClr val="00B050"/>
      </a:solidFill>
    </a:ln>
  </dgm:whole>
  <dgm:extLst>
    <a:ext uri="http://schemas.microsoft.com/office/drawing/2008/diagram">
      <dsp:dataModelExt xmlns:dsp="http://schemas.microsoft.com/office/drawing/2008/diagram" relId="rId7" minVer="http://schemas.openxmlformats.org/drawingml/2006/diagram"/>
    </a:ext>
    <a:ext uri="{C62137D5-CB1D-491B-B009-E17868A290BF}">
      <dgm14:recolorImg xmlns:dgm14="http://schemas.microsoft.com/office/drawing/2010/diagram" val="1"/>
    </a:ext>
  </dgm:extLst>
</dgm:dataModel>
</file>

<file path=ppt/diagrams/data5.xml><?xml version="1.0" encoding="utf-8"?>
<dgm:dataModel xmlns:dgm="http://schemas.openxmlformats.org/drawingml/2006/diagram" xmlns:a="http://schemas.openxmlformats.org/drawingml/2006/main">
  <dgm:ptLst>
    <dgm:pt modelId="{E1DA0B38-B75B-4E8F-AA45-C26D7EE6BC18}" type="doc">
      <dgm:prSet loTypeId="urn:microsoft.com/office/officeart/2008/layout/VerticalCurvedList" loCatId="list" qsTypeId="urn:microsoft.com/office/officeart/2005/8/quickstyle/simple1" qsCatId="simple" csTypeId="urn:microsoft.com/office/officeart/2005/8/colors/accent0_3" csCatId="mainScheme" phldr="1"/>
      <dgm:spPr/>
      <dgm:t>
        <a:bodyPr/>
        <a:lstStyle/>
        <a:p>
          <a:endParaRPr lang="fr-FR"/>
        </a:p>
      </dgm:t>
    </dgm:pt>
    <dgm:pt modelId="{D02F7ACC-62DF-4C1B-8EE3-E3FE324517E8}">
      <dgm:prSet phldrT="[Texte]" custT="1"/>
      <dgm:spPr/>
      <dgm:t>
        <a:bodyPr/>
        <a:lstStyle/>
        <a:p>
          <a:r>
            <a:rPr lang="fr-FR" sz="1800" b="1" dirty="0">
              <a:solidFill>
                <a:schemeClr val="bg1"/>
              </a:solidFill>
            </a:rPr>
            <a:t>Confier le pilotage et l'orientation de la réforme à une structure dédiée</a:t>
          </a:r>
        </a:p>
      </dgm:t>
    </dgm:pt>
    <dgm:pt modelId="{64FB7CF7-13D5-4A2C-B263-5B197FF3FB89}" type="parTrans" cxnId="{9F042641-DC7D-43FF-A02C-955583A9EDBE}">
      <dgm:prSet/>
      <dgm:spPr/>
      <dgm:t>
        <a:bodyPr/>
        <a:lstStyle/>
        <a:p>
          <a:endParaRPr lang="fr-FR" sz="2000"/>
        </a:p>
      </dgm:t>
    </dgm:pt>
    <dgm:pt modelId="{E0A9BA92-9BDA-498E-A229-8B6EEA873B0C}" type="sibTrans" cxnId="{9F042641-DC7D-43FF-A02C-955583A9EDBE}">
      <dgm:prSet/>
      <dgm:spPr/>
      <dgm:t>
        <a:bodyPr/>
        <a:lstStyle/>
        <a:p>
          <a:endParaRPr lang="fr-FR" sz="2000"/>
        </a:p>
      </dgm:t>
    </dgm:pt>
    <dgm:pt modelId="{1954EC92-959E-49AD-B7AC-0E8377DD7F2B}">
      <dgm:prSet phldrT="[Texte]" custT="1"/>
      <dgm:spPr/>
      <dgm:t>
        <a:bodyPr/>
        <a:lstStyle/>
        <a:p>
          <a:r>
            <a:rPr lang="fr-FR" sz="1800" b="1" dirty="0">
              <a:solidFill>
                <a:schemeClr val="bg1"/>
              </a:solidFill>
            </a:rPr>
            <a:t>Elaborer un document de  stratégie de la réforme suivant un processus participatif</a:t>
          </a:r>
        </a:p>
      </dgm:t>
    </dgm:pt>
    <dgm:pt modelId="{72EDD939-AE1D-4BC8-AF24-0B93E026AD02}" type="parTrans" cxnId="{72A7E8B3-B92C-4631-A990-D7FEB04D1EDE}">
      <dgm:prSet/>
      <dgm:spPr/>
      <dgm:t>
        <a:bodyPr/>
        <a:lstStyle/>
        <a:p>
          <a:endParaRPr lang="fr-FR" sz="2000"/>
        </a:p>
      </dgm:t>
    </dgm:pt>
    <dgm:pt modelId="{49987F90-4E51-4002-9006-16E017CCF9B9}" type="sibTrans" cxnId="{72A7E8B3-B92C-4631-A990-D7FEB04D1EDE}">
      <dgm:prSet/>
      <dgm:spPr/>
      <dgm:t>
        <a:bodyPr/>
        <a:lstStyle/>
        <a:p>
          <a:endParaRPr lang="fr-FR" sz="2000"/>
        </a:p>
      </dgm:t>
    </dgm:pt>
    <dgm:pt modelId="{C4066C8E-4658-447D-AB09-1A55B796DB60}">
      <dgm:prSet phldrT="[Texte]" custT="1"/>
      <dgm:spPr/>
      <dgm:t>
        <a:bodyPr/>
        <a:lstStyle/>
        <a:p>
          <a:r>
            <a:rPr lang="fr-FR" sz="1800" b="1" dirty="0">
              <a:solidFill>
                <a:schemeClr val="bg1"/>
              </a:solidFill>
            </a:rPr>
            <a:t>Susciter l'adhésion des acteurs et renforcer leurs capacités</a:t>
          </a:r>
        </a:p>
      </dgm:t>
    </dgm:pt>
    <dgm:pt modelId="{5298241A-D8B1-4F2F-B133-88898B2DBE96}" type="parTrans" cxnId="{E8DC3CA6-59DF-45AB-9097-C600D2F8C1C0}">
      <dgm:prSet/>
      <dgm:spPr/>
      <dgm:t>
        <a:bodyPr/>
        <a:lstStyle/>
        <a:p>
          <a:endParaRPr lang="fr-FR" sz="2000"/>
        </a:p>
      </dgm:t>
    </dgm:pt>
    <dgm:pt modelId="{34E90331-324E-4307-B977-261D45795866}" type="sibTrans" cxnId="{E8DC3CA6-59DF-45AB-9097-C600D2F8C1C0}">
      <dgm:prSet/>
      <dgm:spPr/>
      <dgm:t>
        <a:bodyPr/>
        <a:lstStyle/>
        <a:p>
          <a:endParaRPr lang="fr-FR" sz="2000"/>
        </a:p>
      </dgm:t>
    </dgm:pt>
    <dgm:pt modelId="{4EB20255-4A47-4F40-BE33-1DD25D8F0706}">
      <dgm:prSet custT="1"/>
      <dgm:spPr/>
      <dgm:t>
        <a:bodyPr/>
        <a:lstStyle/>
        <a:p>
          <a:r>
            <a:rPr lang="fr-FR" sz="1800" b="1" dirty="0">
              <a:solidFill>
                <a:schemeClr val="bg1"/>
              </a:solidFill>
            </a:rPr>
            <a:t>Renforcer la Coordination au sein du Gouvernement et avec les Partenaires au développement </a:t>
          </a:r>
        </a:p>
      </dgm:t>
    </dgm:pt>
    <dgm:pt modelId="{E65543E1-8008-4E58-863A-18E625AE12AF}" type="parTrans" cxnId="{8A932553-14FF-40E3-B613-E55586A8AE54}">
      <dgm:prSet/>
      <dgm:spPr/>
      <dgm:t>
        <a:bodyPr/>
        <a:lstStyle/>
        <a:p>
          <a:endParaRPr lang="fr-FR" sz="2000"/>
        </a:p>
      </dgm:t>
    </dgm:pt>
    <dgm:pt modelId="{AC440AC0-708A-4232-BCC0-5E66DA98D34D}" type="sibTrans" cxnId="{8A932553-14FF-40E3-B613-E55586A8AE54}">
      <dgm:prSet/>
      <dgm:spPr/>
      <dgm:t>
        <a:bodyPr/>
        <a:lstStyle/>
        <a:p>
          <a:endParaRPr lang="fr-FR" sz="2000"/>
        </a:p>
      </dgm:t>
    </dgm:pt>
    <dgm:pt modelId="{882D9517-AFD4-4119-A3C3-3FA1621D3512}">
      <dgm:prSet custT="1"/>
      <dgm:spPr/>
      <dgm:t>
        <a:bodyPr/>
        <a:lstStyle/>
        <a:p>
          <a:r>
            <a:rPr lang="fr-FR" sz="1800" b="1" dirty="0">
              <a:solidFill>
                <a:schemeClr val="bg1"/>
              </a:solidFill>
            </a:rPr>
            <a:t>Garantir le financement des réformes</a:t>
          </a:r>
        </a:p>
      </dgm:t>
    </dgm:pt>
    <dgm:pt modelId="{8CE53D1A-EEB1-4DA3-933B-A6BE3194A31B}" type="parTrans" cxnId="{95C62C1C-EF84-4BC7-ADD4-C9F411CDE893}">
      <dgm:prSet/>
      <dgm:spPr/>
      <dgm:t>
        <a:bodyPr/>
        <a:lstStyle/>
        <a:p>
          <a:endParaRPr lang="fr-FR" sz="2000"/>
        </a:p>
      </dgm:t>
    </dgm:pt>
    <dgm:pt modelId="{75BE53A3-C27E-4486-A37B-DC11FBDBA8DD}" type="sibTrans" cxnId="{95C62C1C-EF84-4BC7-ADD4-C9F411CDE893}">
      <dgm:prSet/>
      <dgm:spPr/>
      <dgm:t>
        <a:bodyPr/>
        <a:lstStyle/>
        <a:p>
          <a:endParaRPr lang="fr-FR" sz="2000"/>
        </a:p>
      </dgm:t>
    </dgm:pt>
    <dgm:pt modelId="{38B4EAB5-2135-4A35-94CF-2EEED78132D4}">
      <dgm:prSet custT="1"/>
      <dgm:spPr/>
      <dgm:t>
        <a:bodyPr/>
        <a:lstStyle/>
        <a:p>
          <a:r>
            <a:rPr lang="fr-FR" sz="1800" b="1" dirty="0">
              <a:solidFill>
                <a:schemeClr val="bg1"/>
              </a:solidFill>
            </a:rPr>
            <a:t>Préserver la mise en œuvre des réformes des chocs institutionnels (Changement des gouvernements)</a:t>
          </a:r>
        </a:p>
      </dgm:t>
    </dgm:pt>
    <dgm:pt modelId="{10CFD8F9-476C-45C2-9DEF-EDA47D0EAA3B}" type="parTrans" cxnId="{DC8D4480-1057-4DB0-8859-FD9B56FE14D9}">
      <dgm:prSet/>
      <dgm:spPr/>
      <dgm:t>
        <a:bodyPr/>
        <a:lstStyle/>
        <a:p>
          <a:endParaRPr lang="fr-FR" sz="2000"/>
        </a:p>
      </dgm:t>
    </dgm:pt>
    <dgm:pt modelId="{3F0CBB0D-85E0-4C4D-AC5A-EBDF295F1BA8}" type="sibTrans" cxnId="{DC8D4480-1057-4DB0-8859-FD9B56FE14D9}">
      <dgm:prSet/>
      <dgm:spPr/>
      <dgm:t>
        <a:bodyPr/>
        <a:lstStyle/>
        <a:p>
          <a:endParaRPr lang="fr-FR" sz="2000"/>
        </a:p>
      </dgm:t>
    </dgm:pt>
    <dgm:pt modelId="{9121F345-519C-4676-81AD-A25E0E40F24B}">
      <dgm:prSet custT="1"/>
      <dgm:spPr/>
      <dgm:t>
        <a:bodyPr/>
        <a:lstStyle/>
        <a:p>
          <a:r>
            <a:rPr lang="fr-FR" sz="1800" b="1" dirty="0">
              <a:solidFill>
                <a:schemeClr val="bg1"/>
              </a:solidFill>
            </a:rPr>
            <a:t>Assurer la volonté Politique</a:t>
          </a:r>
        </a:p>
      </dgm:t>
    </dgm:pt>
    <dgm:pt modelId="{BDD671EA-E09B-4782-8D7F-75BE9BE109A6}" type="parTrans" cxnId="{0E4F910A-FC78-4744-BE76-B92C3DD14E05}">
      <dgm:prSet/>
      <dgm:spPr/>
      <dgm:t>
        <a:bodyPr/>
        <a:lstStyle/>
        <a:p>
          <a:endParaRPr lang="fr-FR" sz="2000"/>
        </a:p>
      </dgm:t>
    </dgm:pt>
    <dgm:pt modelId="{C7640DB4-FF2F-440F-8D90-E4F842D9381D}" type="sibTrans" cxnId="{0E4F910A-FC78-4744-BE76-B92C3DD14E05}">
      <dgm:prSet/>
      <dgm:spPr/>
      <dgm:t>
        <a:bodyPr/>
        <a:lstStyle/>
        <a:p>
          <a:endParaRPr lang="fr-FR" sz="2000"/>
        </a:p>
      </dgm:t>
    </dgm:pt>
    <dgm:pt modelId="{6FDE4B4C-BE57-4E52-883D-83515CEE5615}" type="pres">
      <dgm:prSet presAssocID="{E1DA0B38-B75B-4E8F-AA45-C26D7EE6BC18}" presName="Name0" presStyleCnt="0">
        <dgm:presLayoutVars>
          <dgm:chMax val="7"/>
          <dgm:chPref val="7"/>
          <dgm:dir/>
        </dgm:presLayoutVars>
      </dgm:prSet>
      <dgm:spPr/>
      <dgm:t>
        <a:bodyPr/>
        <a:lstStyle/>
        <a:p>
          <a:endParaRPr lang="fr-FR"/>
        </a:p>
      </dgm:t>
    </dgm:pt>
    <dgm:pt modelId="{479AD23B-84BE-4A58-990E-927A09491EEA}" type="pres">
      <dgm:prSet presAssocID="{E1DA0B38-B75B-4E8F-AA45-C26D7EE6BC18}" presName="Name1" presStyleCnt="0"/>
      <dgm:spPr/>
    </dgm:pt>
    <dgm:pt modelId="{C2DB33A5-62F6-4A3C-ABBB-9D600C6BE13E}" type="pres">
      <dgm:prSet presAssocID="{E1DA0B38-B75B-4E8F-AA45-C26D7EE6BC18}" presName="cycle" presStyleCnt="0"/>
      <dgm:spPr/>
    </dgm:pt>
    <dgm:pt modelId="{1AEAE0AF-392D-4C71-BF25-5244F9F96E38}" type="pres">
      <dgm:prSet presAssocID="{E1DA0B38-B75B-4E8F-AA45-C26D7EE6BC18}" presName="srcNode" presStyleLbl="node1" presStyleIdx="0" presStyleCnt="7"/>
      <dgm:spPr/>
    </dgm:pt>
    <dgm:pt modelId="{13BBAF00-BB02-4F08-ADDB-71C5D8752921}" type="pres">
      <dgm:prSet presAssocID="{E1DA0B38-B75B-4E8F-AA45-C26D7EE6BC18}" presName="conn" presStyleLbl="parChTrans1D2" presStyleIdx="0" presStyleCnt="1"/>
      <dgm:spPr/>
      <dgm:t>
        <a:bodyPr/>
        <a:lstStyle/>
        <a:p>
          <a:endParaRPr lang="fr-FR"/>
        </a:p>
      </dgm:t>
    </dgm:pt>
    <dgm:pt modelId="{4CBE79E4-7050-4B61-9200-173855277C5C}" type="pres">
      <dgm:prSet presAssocID="{E1DA0B38-B75B-4E8F-AA45-C26D7EE6BC18}" presName="extraNode" presStyleLbl="node1" presStyleIdx="0" presStyleCnt="7"/>
      <dgm:spPr/>
    </dgm:pt>
    <dgm:pt modelId="{5FEA2C34-9F4D-43B1-B438-11E7BE3434EF}" type="pres">
      <dgm:prSet presAssocID="{E1DA0B38-B75B-4E8F-AA45-C26D7EE6BC18}" presName="dstNode" presStyleLbl="node1" presStyleIdx="0" presStyleCnt="7"/>
      <dgm:spPr/>
    </dgm:pt>
    <dgm:pt modelId="{435DE868-CAD6-4F86-ABB4-791E0A4BCA8D}" type="pres">
      <dgm:prSet presAssocID="{D02F7ACC-62DF-4C1B-8EE3-E3FE324517E8}" presName="text_1" presStyleLbl="node1" presStyleIdx="0" presStyleCnt="7">
        <dgm:presLayoutVars>
          <dgm:bulletEnabled val="1"/>
        </dgm:presLayoutVars>
      </dgm:prSet>
      <dgm:spPr/>
      <dgm:t>
        <a:bodyPr/>
        <a:lstStyle/>
        <a:p>
          <a:endParaRPr lang="fr-FR"/>
        </a:p>
      </dgm:t>
    </dgm:pt>
    <dgm:pt modelId="{FE9D50BA-D7FA-4A43-BCD9-AB06751EA388}" type="pres">
      <dgm:prSet presAssocID="{D02F7ACC-62DF-4C1B-8EE3-E3FE324517E8}" presName="accent_1" presStyleCnt="0"/>
      <dgm:spPr/>
    </dgm:pt>
    <dgm:pt modelId="{15DFB609-A189-40AA-B2AB-EEFD6DE86ECC}" type="pres">
      <dgm:prSet presAssocID="{D02F7ACC-62DF-4C1B-8EE3-E3FE324517E8}" presName="accentRepeatNode" presStyleLbl="solidFgAcc1" presStyleIdx="0" presStyleCnt="7"/>
      <dgm:spPr>
        <a:solidFill>
          <a:schemeClr val="accent6">
            <a:lumMod val="60000"/>
            <a:lumOff val="40000"/>
          </a:schemeClr>
        </a:solidFill>
      </dgm:spPr>
    </dgm:pt>
    <dgm:pt modelId="{81B1854C-8986-4FA1-97E1-A2F0688734A1}" type="pres">
      <dgm:prSet presAssocID="{1954EC92-959E-49AD-B7AC-0E8377DD7F2B}" presName="text_2" presStyleLbl="node1" presStyleIdx="1" presStyleCnt="7">
        <dgm:presLayoutVars>
          <dgm:bulletEnabled val="1"/>
        </dgm:presLayoutVars>
      </dgm:prSet>
      <dgm:spPr/>
      <dgm:t>
        <a:bodyPr/>
        <a:lstStyle/>
        <a:p>
          <a:endParaRPr lang="fr-FR"/>
        </a:p>
      </dgm:t>
    </dgm:pt>
    <dgm:pt modelId="{5C79E7DB-0E7E-4D19-A517-13C816320D9A}" type="pres">
      <dgm:prSet presAssocID="{1954EC92-959E-49AD-B7AC-0E8377DD7F2B}" presName="accent_2" presStyleCnt="0"/>
      <dgm:spPr/>
    </dgm:pt>
    <dgm:pt modelId="{30AA3CC9-9B2F-4ED7-9339-C86E39DEF888}" type="pres">
      <dgm:prSet presAssocID="{1954EC92-959E-49AD-B7AC-0E8377DD7F2B}" presName="accentRepeatNode" presStyleLbl="solidFgAcc1" presStyleIdx="1" presStyleCnt="7"/>
      <dgm:spPr/>
    </dgm:pt>
    <dgm:pt modelId="{A6B2440D-6159-4575-B205-68780513B67C}" type="pres">
      <dgm:prSet presAssocID="{38B4EAB5-2135-4A35-94CF-2EEED78132D4}" presName="text_3" presStyleLbl="node1" presStyleIdx="2" presStyleCnt="7">
        <dgm:presLayoutVars>
          <dgm:bulletEnabled val="1"/>
        </dgm:presLayoutVars>
      </dgm:prSet>
      <dgm:spPr/>
      <dgm:t>
        <a:bodyPr/>
        <a:lstStyle/>
        <a:p>
          <a:endParaRPr lang="fr-FR"/>
        </a:p>
      </dgm:t>
    </dgm:pt>
    <dgm:pt modelId="{29825CA7-99CB-4566-9B28-C089394D605F}" type="pres">
      <dgm:prSet presAssocID="{38B4EAB5-2135-4A35-94CF-2EEED78132D4}" presName="accent_3" presStyleCnt="0"/>
      <dgm:spPr/>
    </dgm:pt>
    <dgm:pt modelId="{2B879CB8-5D7A-47ED-B9DF-A9C8D3E66EBD}" type="pres">
      <dgm:prSet presAssocID="{38B4EAB5-2135-4A35-94CF-2EEED78132D4}" presName="accentRepeatNode" presStyleLbl="solidFgAcc1" presStyleIdx="2" presStyleCnt="7"/>
      <dgm:spPr>
        <a:solidFill>
          <a:schemeClr val="accent1">
            <a:lumMod val="60000"/>
            <a:lumOff val="40000"/>
          </a:schemeClr>
        </a:solidFill>
      </dgm:spPr>
    </dgm:pt>
    <dgm:pt modelId="{57457FBE-E3D8-493E-BAEA-3668C911615D}" type="pres">
      <dgm:prSet presAssocID="{9121F345-519C-4676-81AD-A25E0E40F24B}" presName="text_4" presStyleLbl="node1" presStyleIdx="3" presStyleCnt="7">
        <dgm:presLayoutVars>
          <dgm:bulletEnabled val="1"/>
        </dgm:presLayoutVars>
      </dgm:prSet>
      <dgm:spPr/>
      <dgm:t>
        <a:bodyPr/>
        <a:lstStyle/>
        <a:p>
          <a:endParaRPr lang="fr-FR"/>
        </a:p>
      </dgm:t>
    </dgm:pt>
    <dgm:pt modelId="{0580D035-4EDB-427A-914F-F214B2ABC425}" type="pres">
      <dgm:prSet presAssocID="{9121F345-519C-4676-81AD-A25E0E40F24B}" presName="accent_4" presStyleCnt="0"/>
      <dgm:spPr/>
    </dgm:pt>
    <dgm:pt modelId="{6B1F7F5B-3E71-43C4-9ADA-68D8995C0EE6}" type="pres">
      <dgm:prSet presAssocID="{9121F345-519C-4676-81AD-A25E0E40F24B}" presName="accentRepeatNode" presStyleLbl="solidFgAcc1" presStyleIdx="3" presStyleCnt="7"/>
      <dgm:spPr>
        <a:solidFill>
          <a:schemeClr val="accent2">
            <a:lumMod val="20000"/>
            <a:lumOff val="80000"/>
          </a:schemeClr>
        </a:solidFill>
        <a:ln>
          <a:solidFill>
            <a:schemeClr val="accent6">
              <a:lumMod val="40000"/>
              <a:lumOff val="60000"/>
            </a:schemeClr>
          </a:solidFill>
        </a:ln>
      </dgm:spPr>
      <dgm:t>
        <a:bodyPr/>
        <a:lstStyle/>
        <a:p>
          <a:endParaRPr lang="fr-FR"/>
        </a:p>
      </dgm:t>
    </dgm:pt>
    <dgm:pt modelId="{1D366162-57DD-419E-A9B2-5FB9955D7AD3}" type="pres">
      <dgm:prSet presAssocID="{882D9517-AFD4-4119-A3C3-3FA1621D3512}" presName="text_5" presStyleLbl="node1" presStyleIdx="4" presStyleCnt="7">
        <dgm:presLayoutVars>
          <dgm:bulletEnabled val="1"/>
        </dgm:presLayoutVars>
      </dgm:prSet>
      <dgm:spPr/>
      <dgm:t>
        <a:bodyPr/>
        <a:lstStyle/>
        <a:p>
          <a:endParaRPr lang="fr-FR"/>
        </a:p>
      </dgm:t>
    </dgm:pt>
    <dgm:pt modelId="{FF76975B-452B-43E6-A5D3-DF34983ACE24}" type="pres">
      <dgm:prSet presAssocID="{882D9517-AFD4-4119-A3C3-3FA1621D3512}" presName="accent_5" presStyleCnt="0"/>
      <dgm:spPr/>
    </dgm:pt>
    <dgm:pt modelId="{80B228BE-577D-46AE-B73F-655B44C004A4}" type="pres">
      <dgm:prSet presAssocID="{882D9517-AFD4-4119-A3C3-3FA1621D3512}" presName="accentRepeatNode" presStyleLbl="solidFgAcc1" presStyleIdx="4" presStyleCnt="7"/>
      <dgm:spPr>
        <a:solidFill>
          <a:schemeClr val="accent1">
            <a:lumMod val="60000"/>
            <a:lumOff val="40000"/>
          </a:schemeClr>
        </a:solidFill>
      </dgm:spPr>
      <dgm:t>
        <a:bodyPr/>
        <a:lstStyle/>
        <a:p>
          <a:endParaRPr lang="fr-FR"/>
        </a:p>
      </dgm:t>
    </dgm:pt>
    <dgm:pt modelId="{5DC5A99F-D6D2-4E18-A2FD-C5E09F974128}" type="pres">
      <dgm:prSet presAssocID="{C4066C8E-4658-447D-AB09-1A55B796DB60}" presName="text_6" presStyleLbl="node1" presStyleIdx="5" presStyleCnt="7">
        <dgm:presLayoutVars>
          <dgm:bulletEnabled val="1"/>
        </dgm:presLayoutVars>
      </dgm:prSet>
      <dgm:spPr/>
      <dgm:t>
        <a:bodyPr/>
        <a:lstStyle/>
        <a:p>
          <a:endParaRPr lang="fr-FR"/>
        </a:p>
      </dgm:t>
    </dgm:pt>
    <dgm:pt modelId="{0AFBD969-66C0-48B4-80F8-BC2E13B9C3F2}" type="pres">
      <dgm:prSet presAssocID="{C4066C8E-4658-447D-AB09-1A55B796DB60}" presName="accent_6" presStyleCnt="0"/>
      <dgm:spPr/>
    </dgm:pt>
    <dgm:pt modelId="{CC60BFBE-1BE8-4042-BCD1-40DFCBD2417D}" type="pres">
      <dgm:prSet presAssocID="{C4066C8E-4658-447D-AB09-1A55B796DB60}" presName="accentRepeatNode" presStyleLbl="solidFgAcc1" presStyleIdx="5" presStyleCnt="7"/>
      <dgm:spPr/>
    </dgm:pt>
    <dgm:pt modelId="{3A69E20F-0685-48C4-8EB1-C224983EFAA1}" type="pres">
      <dgm:prSet presAssocID="{4EB20255-4A47-4F40-BE33-1DD25D8F0706}" presName="text_7" presStyleLbl="node1" presStyleIdx="6" presStyleCnt="7">
        <dgm:presLayoutVars>
          <dgm:bulletEnabled val="1"/>
        </dgm:presLayoutVars>
      </dgm:prSet>
      <dgm:spPr/>
      <dgm:t>
        <a:bodyPr/>
        <a:lstStyle/>
        <a:p>
          <a:endParaRPr lang="fr-FR"/>
        </a:p>
      </dgm:t>
    </dgm:pt>
    <dgm:pt modelId="{59BEBFB5-9AB1-476B-BE7E-632D6C827018}" type="pres">
      <dgm:prSet presAssocID="{4EB20255-4A47-4F40-BE33-1DD25D8F0706}" presName="accent_7" presStyleCnt="0"/>
      <dgm:spPr/>
    </dgm:pt>
    <dgm:pt modelId="{90DF69BC-ABE6-4B18-9EBD-E5D5F54C9581}" type="pres">
      <dgm:prSet presAssocID="{4EB20255-4A47-4F40-BE33-1DD25D8F0706}" presName="accentRepeatNode" presStyleLbl="solidFgAcc1" presStyleIdx="6" presStyleCnt="7"/>
      <dgm:spPr>
        <a:solidFill>
          <a:schemeClr val="accent6">
            <a:lumMod val="60000"/>
            <a:lumOff val="40000"/>
          </a:schemeClr>
        </a:solidFill>
      </dgm:spPr>
    </dgm:pt>
  </dgm:ptLst>
  <dgm:cxnLst>
    <dgm:cxn modelId="{5DC7FB31-61E5-43C2-89E5-96326E140CE2}" type="presOf" srcId="{4EB20255-4A47-4F40-BE33-1DD25D8F0706}" destId="{3A69E20F-0685-48C4-8EB1-C224983EFAA1}" srcOrd="0" destOrd="0" presId="urn:microsoft.com/office/officeart/2008/layout/VerticalCurvedList"/>
    <dgm:cxn modelId="{5293BFA0-1F70-4910-8669-6D89286F2CCA}" type="presOf" srcId="{38B4EAB5-2135-4A35-94CF-2EEED78132D4}" destId="{A6B2440D-6159-4575-B205-68780513B67C}" srcOrd="0" destOrd="0" presId="urn:microsoft.com/office/officeart/2008/layout/VerticalCurvedList"/>
    <dgm:cxn modelId="{95C62C1C-EF84-4BC7-ADD4-C9F411CDE893}" srcId="{E1DA0B38-B75B-4E8F-AA45-C26D7EE6BC18}" destId="{882D9517-AFD4-4119-A3C3-3FA1621D3512}" srcOrd="4" destOrd="0" parTransId="{8CE53D1A-EEB1-4DA3-933B-A6BE3194A31B}" sibTransId="{75BE53A3-C27E-4486-A37B-DC11FBDBA8DD}"/>
    <dgm:cxn modelId="{3BF0DA82-2F8D-4C1D-93B6-2EDBBD1A2D14}" type="presOf" srcId="{C4066C8E-4658-447D-AB09-1A55B796DB60}" destId="{5DC5A99F-D6D2-4E18-A2FD-C5E09F974128}" srcOrd="0" destOrd="0" presId="urn:microsoft.com/office/officeart/2008/layout/VerticalCurvedList"/>
    <dgm:cxn modelId="{72A7E8B3-B92C-4631-A990-D7FEB04D1EDE}" srcId="{E1DA0B38-B75B-4E8F-AA45-C26D7EE6BC18}" destId="{1954EC92-959E-49AD-B7AC-0E8377DD7F2B}" srcOrd="1" destOrd="0" parTransId="{72EDD939-AE1D-4BC8-AF24-0B93E026AD02}" sibTransId="{49987F90-4E51-4002-9006-16E017CCF9B9}"/>
    <dgm:cxn modelId="{3ECDEAE5-C742-4F2A-83CE-58F8C4EF7865}" type="presOf" srcId="{1954EC92-959E-49AD-B7AC-0E8377DD7F2B}" destId="{81B1854C-8986-4FA1-97E1-A2F0688734A1}" srcOrd="0" destOrd="0" presId="urn:microsoft.com/office/officeart/2008/layout/VerticalCurvedList"/>
    <dgm:cxn modelId="{D8CF3C84-096A-4145-8CBC-438413FF2A22}" type="presOf" srcId="{882D9517-AFD4-4119-A3C3-3FA1621D3512}" destId="{1D366162-57DD-419E-A9B2-5FB9955D7AD3}" srcOrd="0" destOrd="0" presId="urn:microsoft.com/office/officeart/2008/layout/VerticalCurvedList"/>
    <dgm:cxn modelId="{E8DC3CA6-59DF-45AB-9097-C600D2F8C1C0}" srcId="{E1DA0B38-B75B-4E8F-AA45-C26D7EE6BC18}" destId="{C4066C8E-4658-447D-AB09-1A55B796DB60}" srcOrd="5" destOrd="0" parTransId="{5298241A-D8B1-4F2F-B133-88898B2DBE96}" sibTransId="{34E90331-324E-4307-B977-261D45795866}"/>
    <dgm:cxn modelId="{8A932553-14FF-40E3-B613-E55586A8AE54}" srcId="{E1DA0B38-B75B-4E8F-AA45-C26D7EE6BC18}" destId="{4EB20255-4A47-4F40-BE33-1DD25D8F0706}" srcOrd="6" destOrd="0" parTransId="{E65543E1-8008-4E58-863A-18E625AE12AF}" sibTransId="{AC440AC0-708A-4232-BCC0-5E66DA98D34D}"/>
    <dgm:cxn modelId="{40794DF9-A6D7-4B1F-AFA7-952F6A948BD8}" type="presOf" srcId="{9121F345-519C-4676-81AD-A25E0E40F24B}" destId="{57457FBE-E3D8-493E-BAEA-3668C911615D}" srcOrd="0" destOrd="0" presId="urn:microsoft.com/office/officeart/2008/layout/VerticalCurvedList"/>
    <dgm:cxn modelId="{DC8D4480-1057-4DB0-8859-FD9B56FE14D9}" srcId="{E1DA0B38-B75B-4E8F-AA45-C26D7EE6BC18}" destId="{38B4EAB5-2135-4A35-94CF-2EEED78132D4}" srcOrd="2" destOrd="0" parTransId="{10CFD8F9-476C-45C2-9DEF-EDA47D0EAA3B}" sibTransId="{3F0CBB0D-85E0-4C4D-AC5A-EBDF295F1BA8}"/>
    <dgm:cxn modelId="{0E4F910A-FC78-4744-BE76-B92C3DD14E05}" srcId="{E1DA0B38-B75B-4E8F-AA45-C26D7EE6BC18}" destId="{9121F345-519C-4676-81AD-A25E0E40F24B}" srcOrd="3" destOrd="0" parTransId="{BDD671EA-E09B-4782-8D7F-75BE9BE109A6}" sibTransId="{C7640DB4-FF2F-440F-8D90-E4F842D9381D}"/>
    <dgm:cxn modelId="{A08E36F6-0E30-4BC7-B2F4-92A956D61985}" type="presOf" srcId="{E1DA0B38-B75B-4E8F-AA45-C26D7EE6BC18}" destId="{6FDE4B4C-BE57-4E52-883D-83515CEE5615}" srcOrd="0" destOrd="0" presId="urn:microsoft.com/office/officeart/2008/layout/VerticalCurvedList"/>
    <dgm:cxn modelId="{E6BE97FD-D93E-45A5-A34D-A907CB0C679F}" type="presOf" srcId="{D02F7ACC-62DF-4C1B-8EE3-E3FE324517E8}" destId="{435DE868-CAD6-4F86-ABB4-791E0A4BCA8D}" srcOrd="0" destOrd="0" presId="urn:microsoft.com/office/officeart/2008/layout/VerticalCurvedList"/>
    <dgm:cxn modelId="{3FD2F1BD-BCD8-40C2-A1B5-2C58E6526339}" type="presOf" srcId="{E0A9BA92-9BDA-498E-A229-8B6EEA873B0C}" destId="{13BBAF00-BB02-4F08-ADDB-71C5D8752921}" srcOrd="0" destOrd="0" presId="urn:microsoft.com/office/officeart/2008/layout/VerticalCurvedList"/>
    <dgm:cxn modelId="{9F042641-DC7D-43FF-A02C-955583A9EDBE}" srcId="{E1DA0B38-B75B-4E8F-AA45-C26D7EE6BC18}" destId="{D02F7ACC-62DF-4C1B-8EE3-E3FE324517E8}" srcOrd="0" destOrd="0" parTransId="{64FB7CF7-13D5-4A2C-B263-5B197FF3FB89}" sibTransId="{E0A9BA92-9BDA-498E-A229-8B6EEA873B0C}"/>
    <dgm:cxn modelId="{5CB2E5E1-8538-4BA9-A922-89E8DCC98EA4}" type="presParOf" srcId="{6FDE4B4C-BE57-4E52-883D-83515CEE5615}" destId="{479AD23B-84BE-4A58-990E-927A09491EEA}" srcOrd="0" destOrd="0" presId="urn:microsoft.com/office/officeart/2008/layout/VerticalCurvedList"/>
    <dgm:cxn modelId="{F5F501CC-6A08-49C8-9603-D8E4739D85F5}" type="presParOf" srcId="{479AD23B-84BE-4A58-990E-927A09491EEA}" destId="{C2DB33A5-62F6-4A3C-ABBB-9D600C6BE13E}" srcOrd="0" destOrd="0" presId="urn:microsoft.com/office/officeart/2008/layout/VerticalCurvedList"/>
    <dgm:cxn modelId="{7C21CBC9-96BF-42F2-AC46-8D2286CEAD7E}" type="presParOf" srcId="{C2DB33A5-62F6-4A3C-ABBB-9D600C6BE13E}" destId="{1AEAE0AF-392D-4C71-BF25-5244F9F96E38}" srcOrd="0" destOrd="0" presId="urn:microsoft.com/office/officeart/2008/layout/VerticalCurvedList"/>
    <dgm:cxn modelId="{A993DF9A-ABF8-44D7-BE7D-648ACAEABA44}" type="presParOf" srcId="{C2DB33A5-62F6-4A3C-ABBB-9D600C6BE13E}" destId="{13BBAF00-BB02-4F08-ADDB-71C5D8752921}" srcOrd="1" destOrd="0" presId="urn:microsoft.com/office/officeart/2008/layout/VerticalCurvedList"/>
    <dgm:cxn modelId="{3EE89008-957E-4722-ABB9-B4B65AB397E9}" type="presParOf" srcId="{C2DB33A5-62F6-4A3C-ABBB-9D600C6BE13E}" destId="{4CBE79E4-7050-4B61-9200-173855277C5C}" srcOrd="2" destOrd="0" presId="urn:microsoft.com/office/officeart/2008/layout/VerticalCurvedList"/>
    <dgm:cxn modelId="{555013C8-B285-4DC8-A3BB-2FCB021FFD5C}" type="presParOf" srcId="{C2DB33A5-62F6-4A3C-ABBB-9D600C6BE13E}" destId="{5FEA2C34-9F4D-43B1-B438-11E7BE3434EF}" srcOrd="3" destOrd="0" presId="urn:microsoft.com/office/officeart/2008/layout/VerticalCurvedList"/>
    <dgm:cxn modelId="{A9005D86-1D96-4710-90E0-2CF8CE605EC5}" type="presParOf" srcId="{479AD23B-84BE-4A58-990E-927A09491EEA}" destId="{435DE868-CAD6-4F86-ABB4-791E0A4BCA8D}" srcOrd="1" destOrd="0" presId="urn:microsoft.com/office/officeart/2008/layout/VerticalCurvedList"/>
    <dgm:cxn modelId="{76410753-1924-469A-9115-F494E47598D9}" type="presParOf" srcId="{479AD23B-84BE-4A58-990E-927A09491EEA}" destId="{FE9D50BA-D7FA-4A43-BCD9-AB06751EA388}" srcOrd="2" destOrd="0" presId="urn:microsoft.com/office/officeart/2008/layout/VerticalCurvedList"/>
    <dgm:cxn modelId="{AB8B3F10-CB40-4D7C-85CD-4E96D694E00F}" type="presParOf" srcId="{FE9D50BA-D7FA-4A43-BCD9-AB06751EA388}" destId="{15DFB609-A189-40AA-B2AB-EEFD6DE86ECC}" srcOrd="0" destOrd="0" presId="urn:microsoft.com/office/officeart/2008/layout/VerticalCurvedList"/>
    <dgm:cxn modelId="{4620D2DF-7B62-46C7-988C-DEC7D4A4AAD5}" type="presParOf" srcId="{479AD23B-84BE-4A58-990E-927A09491EEA}" destId="{81B1854C-8986-4FA1-97E1-A2F0688734A1}" srcOrd="3" destOrd="0" presId="urn:microsoft.com/office/officeart/2008/layout/VerticalCurvedList"/>
    <dgm:cxn modelId="{B22E7BAD-FD27-46E5-9F18-8A0607A429BB}" type="presParOf" srcId="{479AD23B-84BE-4A58-990E-927A09491EEA}" destId="{5C79E7DB-0E7E-4D19-A517-13C816320D9A}" srcOrd="4" destOrd="0" presId="urn:microsoft.com/office/officeart/2008/layout/VerticalCurvedList"/>
    <dgm:cxn modelId="{760D515F-750F-4CD8-A1D2-C5E3462ED8EF}" type="presParOf" srcId="{5C79E7DB-0E7E-4D19-A517-13C816320D9A}" destId="{30AA3CC9-9B2F-4ED7-9339-C86E39DEF888}" srcOrd="0" destOrd="0" presId="urn:microsoft.com/office/officeart/2008/layout/VerticalCurvedList"/>
    <dgm:cxn modelId="{835E8626-B34E-41A6-9686-7479C23613EA}" type="presParOf" srcId="{479AD23B-84BE-4A58-990E-927A09491EEA}" destId="{A6B2440D-6159-4575-B205-68780513B67C}" srcOrd="5" destOrd="0" presId="urn:microsoft.com/office/officeart/2008/layout/VerticalCurvedList"/>
    <dgm:cxn modelId="{2B95D7F4-79AA-481C-B0D8-C482FA623E8A}" type="presParOf" srcId="{479AD23B-84BE-4A58-990E-927A09491EEA}" destId="{29825CA7-99CB-4566-9B28-C089394D605F}" srcOrd="6" destOrd="0" presId="urn:microsoft.com/office/officeart/2008/layout/VerticalCurvedList"/>
    <dgm:cxn modelId="{CACB6BBE-F3F1-49E2-B636-7E559B05219D}" type="presParOf" srcId="{29825CA7-99CB-4566-9B28-C089394D605F}" destId="{2B879CB8-5D7A-47ED-B9DF-A9C8D3E66EBD}" srcOrd="0" destOrd="0" presId="urn:microsoft.com/office/officeart/2008/layout/VerticalCurvedList"/>
    <dgm:cxn modelId="{51EDCB35-03E8-4117-8DC8-C757A47D6FA2}" type="presParOf" srcId="{479AD23B-84BE-4A58-990E-927A09491EEA}" destId="{57457FBE-E3D8-493E-BAEA-3668C911615D}" srcOrd="7" destOrd="0" presId="urn:microsoft.com/office/officeart/2008/layout/VerticalCurvedList"/>
    <dgm:cxn modelId="{47F2B564-ABC7-4F17-A775-EB643D95701E}" type="presParOf" srcId="{479AD23B-84BE-4A58-990E-927A09491EEA}" destId="{0580D035-4EDB-427A-914F-F214B2ABC425}" srcOrd="8" destOrd="0" presId="urn:microsoft.com/office/officeart/2008/layout/VerticalCurvedList"/>
    <dgm:cxn modelId="{F7B6FCF2-77D3-43D4-A9D3-8ECD372E6D60}" type="presParOf" srcId="{0580D035-4EDB-427A-914F-F214B2ABC425}" destId="{6B1F7F5B-3E71-43C4-9ADA-68D8995C0EE6}" srcOrd="0" destOrd="0" presId="urn:microsoft.com/office/officeart/2008/layout/VerticalCurvedList"/>
    <dgm:cxn modelId="{955E2AA7-18CD-4A80-80A0-B405F186C699}" type="presParOf" srcId="{479AD23B-84BE-4A58-990E-927A09491EEA}" destId="{1D366162-57DD-419E-A9B2-5FB9955D7AD3}" srcOrd="9" destOrd="0" presId="urn:microsoft.com/office/officeart/2008/layout/VerticalCurvedList"/>
    <dgm:cxn modelId="{787B69BB-E644-460D-BA55-DA0DF82D1042}" type="presParOf" srcId="{479AD23B-84BE-4A58-990E-927A09491EEA}" destId="{FF76975B-452B-43E6-A5D3-DF34983ACE24}" srcOrd="10" destOrd="0" presId="urn:microsoft.com/office/officeart/2008/layout/VerticalCurvedList"/>
    <dgm:cxn modelId="{59597BBA-D074-4BF7-AF83-F56F52E0AF91}" type="presParOf" srcId="{FF76975B-452B-43E6-A5D3-DF34983ACE24}" destId="{80B228BE-577D-46AE-B73F-655B44C004A4}" srcOrd="0" destOrd="0" presId="urn:microsoft.com/office/officeart/2008/layout/VerticalCurvedList"/>
    <dgm:cxn modelId="{09F921DC-A3F2-4030-BEBA-F48D5EF25818}" type="presParOf" srcId="{479AD23B-84BE-4A58-990E-927A09491EEA}" destId="{5DC5A99F-D6D2-4E18-A2FD-C5E09F974128}" srcOrd="11" destOrd="0" presId="urn:microsoft.com/office/officeart/2008/layout/VerticalCurvedList"/>
    <dgm:cxn modelId="{D6A5CA35-32EF-4161-B495-3C4DD48E09E0}" type="presParOf" srcId="{479AD23B-84BE-4A58-990E-927A09491EEA}" destId="{0AFBD969-66C0-48B4-80F8-BC2E13B9C3F2}" srcOrd="12" destOrd="0" presId="urn:microsoft.com/office/officeart/2008/layout/VerticalCurvedList"/>
    <dgm:cxn modelId="{DB7E2ECE-9310-47BA-80CE-24BC567DF48E}" type="presParOf" srcId="{0AFBD969-66C0-48B4-80F8-BC2E13B9C3F2}" destId="{CC60BFBE-1BE8-4042-BCD1-40DFCBD2417D}" srcOrd="0" destOrd="0" presId="urn:microsoft.com/office/officeart/2008/layout/VerticalCurvedList"/>
    <dgm:cxn modelId="{6B6E428D-D2AA-4587-9F53-61DC24740BAF}" type="presParOf" srcId="{479AD23B-84BE-4A58-990E-927A09491EEA}" destId="{3A69E20F-0685-48C4-8EB1-C224983EFAA1}" srcOrd="13" destOrd="0" presId="urn:microsoft.com/office/officeart/2008/layout/VerticalCurvedList"/>
    <dgm:cxn modelId="{2E0BDAE7-2673-49B3-BC0D-21AB231C4331}" type="presParOf" srcId="{479AD23B-84BE-4A58-990E-927A09491EEA}" destId="{59BEBFB5-9AB1-476B-BE7E-632D6C827018}" srcOrd="14" destOrd="0" presId="urn:microsoft.com/office/officeart/2008/layout/VerticalCurvedList"/>
    <dgm:cxn modelId="{366A1FBB-241D-44F9-A627-2E7A6623DE26}" type="presParOf" srcId="{59BEBFB5-9AB1-476B-BE7E-632D6C827018}" destId="{90DF69BC-ABE6-4B18-9EBD-E5D5F54C9581}" srcOrd="0" destOrd="0" presId="urn:microsoft.com/office/officeart/2008/layout/VerticalCurv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A59C022-A32F-4FD7-A20F-2F2E7FD9E3B5}">
      <dsp:nvSpPr>
        <dsp:cNvPr id="0" name=""/>
        <dsp:cNvSpPr/>
      </dsp:nvSpPr>
      <dsp:spPr>
        <a:xfrm>
          <a:off x="731029" y="0"/>
          <a:ext cx="8982332" cy="5603966"/>
        </a:xfrm>
        <a:prstGeom prst="rightArrow">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73361583-D6F8-441C-8DB1-15FE6E3B0529}">
      <dsp:nvSpPr>
        <dsp:cNvPr id="0" name=""/>
        <dsp:cNvSpPr/>
      </dsp:nvSpPr>
      <dsp:spPr>
        <a:xfrm>
          <a:off x="1359" y="1732141"/>
          <a:ext cx="1916253" cy="2139683"/>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fr-FR" sz="2000" kern="1200" smtClean="0">
              <a:solidFill>
                <a:schemeClr val="tx1"/>
              </a:solidFill>
              <a:latin typeface="Arial" panose="020B0604020202020204" pitchFamily="34" charset="0"/>
              <a:ea typeface="Calibri" pitchFamily="34" charset="0"/>
              <a:cs typeface="Arial" panose="020B0604020202020204" pitchFamily="34" charset="0"/>
            </a:rPr>
            <a:t>Recrutement d’une assistance Technique sur financement de la BM</a:t>
          </a:r>
          <a:endParaRPr lang="fr-CD" sz="2000" kern="1200" dirty="0">
            <a:solidFill>
              <a:schemeClr val="tx1"/>
            </a:solidFill>
            <a:latin typeface="Arial" panose="020B0604020202020204" pitchFamily="34" charset="0"/>
            <a:cs typeface="Arial" panose="020B0604020202020204" pitchFamily="34" charset="0"/>
          </a:endParaRPr>
        </a:p>
      </dsp:txBody>
      <dsp:txXfrm>
        <a:off x="94903" y="1825685"/>
        <a:ext cx="1729165" cy="1952595"/>
      </dsp:txXfrm>
    </dsp:sp>
    <dsp:sp modelId="{A95439E3-E9AD-45A3-969F-EF6EB9528CA7}">
      <dsp:nvSpPr>
        <dsp:cNvPr id="0" name=""/>
        <dsp:cNvSpPr/>
      </dsp:nvSpPr>
      <dsp:spPr>
        <a:xfrm>
          <a:off x="2233398" y="1732141"/>
          <a:ext cx="1986149" cy="2139683"/>
        </a:xfrm>
        <a:prstGeom prst="round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fr-FR" sz="1800" b="1" kern="1200" dirty="0" smtClean="0">
              <a:solidFill>
                <a:schemeClr val="tx1"/>
              </a:solidFill>
              <a:latin typeface="Arial" panose="020B0604020202020204" pitchFamily="34" charset="0"/>
              <a:ea typeface="Calibri" pitchFamily="34" charset="0"/>
              <a:cs typeface="Arial" panose="020B0604020202020204" pitchFamily="34" charset="0"/>
            </a:rPr>
            <a:t>Revue documentaire sur le système de gestion de finances publiques Congolais</a:t>
          </a:r>
          <a:endParaRPr lang="fr-CD" sz="1800" b="1" kern="1200" dirty="0">
            <a:solidFill>
              <a:schemeClr val="tx1"/>
            </a:solidFill>
            <a:latin typeface="Arial" panose="020B0604020202020204" pitchFamily="34" charset="0"/>
            <a:cs typeface="Arial" panose="020B0604020202020204" pitchFamily="34" charset="0"/>
          </a:endParaRPr>
        </a:p>
      </dsp:txBody>
      <dsp:txXfrm>
        <a:off x="2330354" y="1829097"/>
        <a:ext cx="1792237" cy="1945771"/>
      </dsp:txXfrm>
    </dsp:sp>
    <dsp:sp modelId="{5B02960C-07D9-45DF-8F0E-54730F77D464}">
      <dsp:nvSpPr>
        <dsp:cNvPr id="0" name=""/>
        <dsp:cNvSpPr/>
      </dsp:nvSpPr>
      <dsp:spPr>
        <a:xfrm>
          <a:off x="4431531" y="1732141"/>
          <a:ext cx="1954792" cy="2161516"/>
        </a:xfrm>
        <a:prstGeom prst="roundRect">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fr-FR" sz="1800" b="1" kern="1200" dirty="0" smtClean="0">
              <a:solidFill>
                <a:schemeClr val="tx1"/>
              </a:solidFill>
              <a:latin typeface="Arial" panose="020B0604020202020204" pitchFamily="34" charset="0"/>
              <a:ea typeface="Calibri" pitchFamily="34" charset="0"/>
              <a:cs typeface="Arial" panose="020B0604020202020204" pitchFamily="34" charset="0"/>
            </a:rPr>
            <a:t>Echanges directs entre l’équipe du consultant et les parties prenantes aux réformes </a:t>
          </a:r>
          <a:endParaRPr lang="fr-CD" sz="1800" b="1" kern="1200" dirty="0">
            <a:solidFill>
              <a:schemeClr val="tx1"/>
            </a:solidFill>
            <a:latin typeface="Arial" panose="020B0604020202020204" pitchFamily="34" charset="0"/>
            <a:cs typeface="Arial" panose="020B0604020202020204" pitchFamily="34" charset="0"/>
          </a:endParaRPr>
        </a:p>
      </dsp:txBody>
      <dsp:txXfrm>
        <a:off x="4526956" y="1827566"/>
        <a:ext cx="1763942" cy="1970666"/>
      </dsp:txXfrm>
    </dsp:sp>
    <dsp:sp modelId="{93C5D81B-9D71-4C25-9A58-201498DFE334}">
      <dsp:nvSpPr>
        <dsp:cNvPr id="0" name=""/>
        <dsp:cNvSpPr/>
      </dsp:nvSpPr>
      <dsp:spPr>
        <a:xfrm>
          <a:off x="6785052" y="1660320"/>
          <a:ext cx="1452030" cy="2139683"/>
        </a:xfrm>
        <a:prstGeom prst="round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fr-FR" sz="1800" b="1" kern="1200" smtClean="0">
              <a:solidFill>
                <a:schemeClr val="tx1"/>
              </a:solidFill>
              <a:latin typeface="Arial" panose="020B0604020202020204" pitchFamily="34" charset="0"/>
              <a:ea typeface="Calibri" pitchFamily="34" charset="0"/>
              <a:cs typeface="Arial" panose="020B0604020202020204" pitchFamily="34" charset="0"/>
            </a:rPr>
            <a:t>Validation technique par le COREF</a:t>
          </a:r>
          <a:endParaRPr lang="fr-FR" sz="1800" b="1" kern="1200" dirty="0">
            <a:solidFill>
              <a:schemeClr val="tx1"/>
            </a:solidFill>
            <a:latin typeface="Arial" panose="020B0604020202020204" pitchFamily="34" charset="0"/>
            <a:ea typeface="Calibri" pitchFamily="34" charset="0"/>
            <a:cs typeface="Arial" panose="020B0604020202020204" pitchFamily="34" charset="0"/>
          </a:endParaRPr>
        </a:p>
      </dsp:txBody>
      <dsp:txXfrm>
        <a:off x="6855934" y="1731202"/>
        <a:ext cx="1310266" cy="1997919"/>
      </dsp:txXfrm>
    </dsp:sp>
    <dsp:sp modelId="{D481D27F-1C49-4AF3-A4FF-81CD7EE7188B}">
      <dsp:nvSpPr>
        <dsp:cNvPr id="0" name=""/>
        <dsp:cNvSpPr/>
      </dsp:nvSpPr>
      <dsp:spPr>
        <a:xfrm>
          <a:off x="8573726" y="1681189"/>
          <a:ext cx="1992364" cy="2241586"/>
        </a:xfrm>
        <a:prstGeom prst="roundRect">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fr-FR" sz="2000" b="0" kern="1200" dirty="0" smtClean="0">
              <a:solidFill>
                <a:schemeClr val="tx1"/>
              </a:solidFill>
              <a:effectLst/>
              <a:latin typeface="Arial" panose="020B0604020202020204" pitchFamily="34" charset="0"/>
              <a:ea typeface="Calibri" pitchFamily="34" charset="0"/>
              <a:cs typeface="Arial" panose="020B0604020202020204" pitchFamily="34" charset="0"/>
            </a:rPr>
            <a:t>Présentation auprès des parties prenantes</a:t>
          </a:r>
          <a:endParaRPr lang="fr-FR" sz="2000" b="0" kern="1200" dirty="0">
            <a:solidFill>
              <a:schemeClr val="tx1"/>
            </a:solidFill>
            <a:effectLst/>
            <a:latin typeface="Arial" panose="020B0604020202020204" pitchFamily="34" charset="0"/>
            <a:ea typeface="Calibri" pitchFamily="34" charset="0"/>
            <a:cs typeface="Arial" panose="020B0604020202020204" pitchFamily="34" charset="0"/>
          </a:endParaRPr>
        </a:p>
      </dsp:txBody>
      <dsp:txXfrm>
        <a:off x="8670985" y="1778448"/>
        <a:ext cx="1797846" cy="2047068"/>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4EEA6A6-DD2D-43DF-9C44-2BAFE9D3E2C4}">
      <dsp:nvSpPr>
        <dsp:cNvPr id="0" name=""/>
        <dsp:cNvSpPr/>
      </dsp:nvSpPr>
      <dsp:spPr>
        <a:xfrm>
          <a:off x="0" y="0"/>
          <a:ext cx="8806869" cy="1273097"/>
        </a:xfrm>
        <a:prstGeom prst="roundRect">
          <a:avLst>
            <a:gd name="adj" fmla="val 10000"/>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261938" lvl="0" indent="-261938" algn="l" defTabSz="1111250">
            <a:lnSpc>
              <a:spcPct val="90000"/>
            </a:lnSpc>
            <a:spcBef>
              <a:spcPct val="0"/>
            </a:spcBef>
            <a:spcAft>
              <a:spcPct val="35000"/>
            </a:spcAft>
          </a:pPr>
          <a:r>
            <a:rPr lang="fr-FR" sz="2500" kern="1200" dirty="0" smtClean="0">
              <a:solidFill>
                <a:schemeClr val="tx1"/>
              </a:solidFill>
              <a:latin typeface="Arial" panose="020B0604020202020204" pitchFamily="34" charset="0"/>
              <a:ea typeface="Calibri" pitchFamily="34" charset="0"/>
              <a:cs typeface="Arial" panose="020B0604020202020204" pitchFamily="34" charset="0"/>
            </a:rPr>
            <a:t>1.Evaluation de la mise en œuvre de la stratégie  du Gouvernement  en matière des réformes des finances publiques en vigueur depuis 2010.</a:t>
          </a:r>
          <a:endParaRPr lang="fr-FR" sz="2500" kern="1200" dirty="0">
            <a:solidFill>
              <a:schemeClr val="tx1"/>
            </a:solidFill>
            <a:latin typeface="Arial" panose="020B0604020202020204" pitchFamily="34" charset="0"/>
            <a:cs typeface="Arial" panose="020B0604020202020204" pitchFamily="34" charset="0"/>
          </a:endParaRPr>
        </a:p>
      </dsp:txBody>
      <dsp:txXfrm>
        <a:off x="37288" y="37288"/>
        <a:ext cx="7433097" cy="1198521"/>
      </dsp:txXfrm>
    </dsp:sp>
    <dsp:sp modelId="{73B54A0A-C287-419C-98AE-60D57B54C8E3}">
      <dsp:nvSpPr>
        <dsp:cNvPr id="0" name=""/>
        <dsp:cNvSpPr/>
      </dsp:nvSpPr>
      <dsp:spPr>
        <a:xfrm>
          <a:off x="777076" y="1485279"/>
          <a:ext cx="8806869" cy="1273097"/>
        </a:xfrm>
        <a:prstGeom prst="roundRect">
          <a:avLst>
            <a:gd name="adj" fmla="val 10000"/>
          </a:avLst>
        </a:prstGeom>
        <a:solidFill>
          <a:schemeClr val="accent2">
            <a:hueOff val="-727682"/>
            <a:satOff val="-41964"/>
            <a:lumOff val="4314"/>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444500" lvl="0" indent="-444500" algn="l" defTabSz="1111250">
            <a:lnSpc>
              <a:spcPct val="90000"/>
            </a:lnSpc>
            <a:spcBef>
              <a:spcPct val="0"/>
            </a:spcBef>
            <a:spcAft>
              <a:spcPct val="35000"/>
            </a:spcAft>
          </a:pPr>
          <a:r>
            <a:rPr lang="fr-FR" sz="2500" kern="1200" dirty="0" smtClean="0">
              <a:solidFill>
                <a:schemeClr val="tx1"/>
              </a:solidFill>
              <a:latin typeface="Arial" panose="020B0604020202020204" pitchFamily="34" charset="0"/>
              <a:ea typeface="Calibri" pitchFamily="34" charset="0"/>
              <a:cs typeface="Arial" panose="020B0604020202020204" pitchFamily="34" charset="0"/>
            </a:rPr>
            <a:t>2. Identification des axes devant composer la nouvelle stratégie.</a:t>
          </a:r>
          <a:endParaRPr lang="fr-FR" sz="2500" kern="1200" dirty="0">
            <a:solidFill>
              <a:schemeClr val="tx1"/>
            </a:solidFill>
            <a:latin typeface="Arial" panose="020B0604020202020204" pitchFamily="34" charset="0"/>
            <a:cs typeface="Arial" panose="020B0604020202020204" pitchFamily="34" charset="0"/>
          </a:endParaRPr>
        </a:p>
      </dsp:txBody>
      <dsp:txXfrm>
        <a:off x="814364" y="1522567"/>
        <a:ext cx="7127703" cy="1198521"/>
      </dsp:txXfrm>
    </dsp:sp>
    <dsp:sp modelId="{C2EC45A6-0CCB-4ADA-8406-FDE4B20030B3}">
      <dsp:nvSpPr>
        <dsp:cNvPr id="0" name=""/>
        <dsp:cNvSpPr/>
      </dsp:nvSpPr>
      <dsp:spPr>
        <a:xfrm>
          <a:off x="1554153" y="2970559"/>
          <a:ext cx="8806869" cy="1273097"/>
        </a:xfrm>
        <a:prstGeom prst="roundRect">
          <a:avLst>
            <a:gd name="adj" fmla="val 10000"/>
          </a:avLst>
        </a:prstGeom>
        <a:solidFill>
          <a:schemeClr val="accent2">
            <a:hueOff val="-1455363"/>
            <a:satOff val="-83928"/>
            <a:lumOff val="862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365125" lvl="0" indent="-365125" algn="l" defTabSz="1111250">
            <a:lnSpc>
              <a:spcPct val="90000"/>
            </a:lnSpc>
            <a:spcBef>
              <a:spcPct val="0"/>
            </a:spcBef>
            <a:spcAft>
              <a:spcPct val="35000"/>
            </a:spcAft>
          </a:pPr>
          <a:r>
            <a:rPr lang="fr-FR" sz="2500" kern="1200" dirty="0" smtClean="0">
              <a:solidFill>
                <a:schemeClr val="tx1"/>
              </a:solidFill>
              <a:latin typeface="Arial" panose="020B0604020202020204" pitchFamily="34" charset="0"/>
              <a:ea typeface="Calibri" pitchFamily="34" charset="0"/>
              <a:cs typeface="Arial" panose="020B0604020202020204" pitchFamily="34" charset="0"/>
            </a:rPr>
            <a:t>3. Formulation des principales orientations de réformes pour les prochaines années. </a:t>
          </a:r>
          <a:endParaRPr lang="fr-FR" sz="2500" kern="1200" dirty="0">
            <a:solidFill>
              <a:schemeClr val="tx1"/>
            </a:solidFill>
            <a:latin typeface="Arial" panose="020B0604020202020204" pitchFamily="34" charset="0"/>
            <a:cs typeface="Arial" panose="020B0604020202020204" pitchFamily="34" charset="0"/>
          </a:endParaRPr>
        </a:p>
      </dsp:txBody>
      <dsp:txXfrm>
        <a:off x="1591441" y="3007847"/>
        <a:ext cx="7127703" cy="1198521"/>
      </dsp:txXfrm>
    </dsp:sp>
    <dsp:sp modelId="{EFB58233-6D8A-4CF1-89BD-988B013F045E}">
      <dsp:nvSpPr>
        <dsp:cNvPr id="0" name=""/>
        <dsp:cNvSpPr/>
      </dsp:nvSpPr>
      <dsp:spPr>
        <a:xfrm>
          <a:off x="7979356" y="965431"/>
          <a:ext cx="827513" cy="827513"/>
        </a:xfrm>
        <a:prstGeom prst="downArrow">
          <a:avLst>
            <a:gd name="adj1" fmla="val 55000"/>
            <a:gd name="adj2" fmla="val 45000"/>
          </a:avLst>
        </a:prstGeom>
        <a:solidFill>
          <a:schemeClr val="accent2">
            <a:lumMod val="50000"/>
            <a:alpha val="90000"/>
          </a:schemeClr>
        </a:solidFill>
        <a:ln w="12700" cap="flat" cmpd="sng" algn="ctr">
          <a:solidFill>
            <a:schemeClr val="accent2">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lvl="0" algn="ctr" defTabSz="1600200">
            <a:lnSpc>
              <a:spcPct val="90000"/>
            </a:lnSpc>
            <a:spcBef>
              <a:spcPct val="0"/>
            </a:spcBef>
            <a:spcAft>
              <a:spcPct val="35000"/>
            </a:spcAft>
          </a:pPr>
          <a:endParaRPr lang="fr-FR" sz="3600" kern="1200">
            <a:solidFill>
              <a:schemeClr val="tx1"/>
            </a:solidFill>
            <a:latin typeface="Arial" panose="020B0604020202020204" pitchFamily="34" charset="0"/>
            <a:cs typeface="Arial" panose="020B0604020202020204" pitchFamily="34" charset="0"/>
          </a:endParaRPr>
        </a:p>
      </dsp:txBody>
      <dsp:txXfrm>
        <a:off x="8165546" y="965431"/>
        <a:ext cx="455133" cy="622704"/>
      </dsp:txXfrm>
    </dsp:sp>
    <dsp:sp modelId="{BA8C0F02-6983-4F29-A188-47EB253BC7D6}">
      <dsp:nvSpPr>
        <dsp:cNvPr id="0" name=""/>
        <dsp:cNvSpPr/>
      </dsp:nvSpPr>
      <dsp:spPr>
        <a:xfrm>
          <a:off x="8756433" y="2442224"/>
          <a:ext cx="827513" cy="827513"/>
        </a:xfrm>
        <a:prstGeom prst="downArrow">
          <a:avLst>
            <a:gd name="adj1" fmla="val 55000"/>
            <a:gd name="adj2" fmla="val 45000"/>
          </a:avLst>
        </a:prstGeom>
        <a:solidFill>
          <a:srgbClr val="7030A0">
            <a:alpha val="90000"/>
          </a:srgbClr>
        </a:solidFill>
        <a:ln w="12700" cap="flat" cmpd="sng" algn="ctr">
          <a:solidFill>
            <a:schemeClr val="accent2">
              <a:tint val="40000"/>
              <a:alpha val="90000"/>
              <a:hueOff val="-849226"/>
              <a:satOff val="-75346"/>
              <a:lumOff val="-769"/>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lvl="0" algn="ctr" defTabSz="1600200">
            <a:lnSpc>
              <a:spcPct val="90000"/>
            </a:lnSpc>
            <a:spcBef>
              <a:spcPct val="0"/>
            </a:spcBef>
            <a:spcAft>
              <a:spcPct val="35000"/>
            </a:spcAft>
          </a:pPr>
          <a:endParaRPr lang="fr-FR" sz="3600" kern="1200">
            <a:solidFill>
              <a:schemeClr val="tx1"/>
            </a:solidFill>
            <a:latin typeface="Arial" panose="020B0604020202020204" pitchFamily="34" charset="0"/>
            <a:cs typeface="Arial" panose="020B0604020202020204" pitchFamily="34" charset="0"/>
          </a:endParaRPr>
        </a:p>
      </dsp:txBody>
      <dsp:txXfrm>
        <a:off x="8942623" y="2442224"/>
        <a:ext cx="455133" cy="622704"/>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FB13FEE-5B42-41AE-A63C-CB895402E98C}">
      <dsp:nvSpPr>
        <dsp:cNvPr id="0" name=""/>
        <dsp:cNvSpPr/>
      </dsp:nvSpPr>
      <dsp:spPr>
        <a:xfrm>
          <a:off x="0" y="0"/>
          <a:ext cx="10709365" cy="598197"/>
        </a:xfrm>
        <a:prstGeom prst="roundRect">
          <a:avLst>
            <a:gd name="adj" fmla="val 10000"/>
          </a:avLst>
        </a:prstGeom>
        <a:gradFill rotWithShape="0">
          <a:gsLst>
            <a:gs pos="0">
              <a:schemeClr val="accent3">
                <a:shade val="50000"/>
                <a:hueOff val="0"/>
                <a:satOff val="0"/>
                <a:lumOff val="0"/>
                <a:alphaOff val="0"/>
                <a:lumMod val="110000"/>
                <a:satMod val="105000"/>
                <a:tint val="67000"/>
              </a:schemeClr>
            </a:gs>
            <a:gs pos="50000">
              <a:schemeClr val="accent3">
                <a:shade val="50000"/>
                <a:hueOff val="0"/>
                <a:satOff val="0"/>
                <a:lumOff val="0"/>
                <a:alphaOff val="0"/>
                <a:lumMod val="105000"/>
                <a:satMod val="103000"/>
                <a:tint val="73000"/>
              </a:schemeClr>
            </a:gs>
            <a:gs pos="100000">
              <a:schemeClr val="accent3">
                <a:shade val="50000"/>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87630" tIns="87630" rIns="87630" bIns="87630" numCol="1" spcCol="1270" anchor="ctr" anchorCtr="0">
          <a:noAutofit/>
        </a:bodyPr>
        <a:lstStyle/>
        <a:p>
          <a:pPr lvl="0" algn="l" defTabSz="1022350">
            <a:lnSpc>
              <a:spcPct val="90000"/>
            </a:lnSpc>
            <a:spcBef>
              <a:spcPct val="0"/>
            </a:spcBef>
            <a:spcAft>
              <a:spcPct val="35000"/>
            </a:spcAft>
          </a:pPr>
          <a:r>
            <a:rPr lang="fr-FR" sz="2300" b="1" kern="1200" dirty="0" smtClean="0">
              <a:effectLst>
                <a:outerShdw blurRad="38100" dist="38100" dir="2700000" algn="tl">
                  <a:srgbClr val="000000">
                    <a:alpha val="43137"/>
                  </a:srgbClr>
                </a:outerShdw>
              </a:effectLst>
            </a:rPr>
            <a:t>REFORME BUDGETAIRE</a:t>
          </a:r>
          <a:endParaRPr lang="fr-FR" sz="2300" b="1" kern="1200" dirty="0">
            <a:effectLst>
              <a:outerShdw blurRad="38100" dist="38100" dir="2700000" algn="tl">
                <a:srgbClr val="000000">
                  <a:alpha val="43137"/>
                </a:srgbClr>
              </a:outerShdw>
            </a:effectLst>
          </a:endParaRPr>
        </a:p>
      </dsp:txBody>
      <dsp:txXfrm>
        <a:off x="2201692" y="0"/>
        <a:ext cx="8507673" cy="598197"/>
      </dsp:txXfrm>
    </dsp:sp>
    <dsp:sp modelId="{683ECC3D-E7A6-455E-BA54-CF5F94E39C31}">
      <dsp:nvSpPr>
        <dsp:cNvPr id="0" name=""/>
        <dsp:cNvSpPr/>
      </dsp:nvSpPr>
      <dsp:spPr>
        <a:xfrm>
          <a:off x="59819" y="59819"/>
          <a:ext cx="2141873" cy="478557"/>
        </a:xfrm>
        <a:prstGeom prst="roundRect">
          <a:avLst>
            <a:gd name="adj" fmla="val 10000"/>
          </a:avLst>
        </a:prstGeom>
        <a:blipFill>
          <a:blip xmlns:r="http://schemas.openxmlformats.org/officeDocument/2006/relationships" r:embed="rId1">
            <a:extLst>
              <a:ext uri="{28A0092B-C50C-407E-A947-70E740481C1C}">
                <a14:useLocalDpi xmlns:a14="http://schemas.microsoft.com/office/drawing/2010/main" val="0"/>
              </a:ext>
            </a:extLst>
          </a:blip>
          <a:srcRect/>
          <a:stretch>
            <a:fillRect t="-129000" b="-129000"/>
          </a:stretch>
        </a:blipFill>
        <a:ln w="6350" cap="flat" cmpd="sng" algn="ctr">
          <a:solidFill>
            <a:schemeClr val="lt1">
              <a:hueOff val="0"/>
              <a:satOff val="0"/>
              <a:lumOff val="0"/>
              <a:alphaOff val="0"/>
            </a:schemeClr>
          </a:solidFill>
          <a:prstDash val="solid"/>
          <a:miter lim="800000"/>
        </a:ln>
        <a:effectLst/>
      </dsp:spPr>
      <dsp:style>
        <a:lnRef idx="1">
          <a:scrgbClr r="0" g="0" b="0"/>
        </a:lnRef>
        <a:fillRef idx="1">
          <a:scrgbClr r="0" g="0" b="0"/>
        </a:fillRef>
        <a:effectRef idx="1">
          <a:scrgbClr r="0" g="0" b="0"/>
        </a:effectRef>
        <a:fontRef idx="minor"/>
      </dsp:style>
    </dsp:sp>
    <dsp:sp modelId="{9C4972E5-0269-4C36-9FE4-1C16B3E16EE3}">
      <dsp:nvSpPr>
        <dsp:cNvPr id="0" name=""/>
        <dsp:cNvSpPr/>
      </dsp:nvSpPr>
      <dsp:spPr>
        <a:xfrm>
          <a:off x="0" y="658017"/>
          <a:ext cx="10709365" cy="598197"/>
        </a:xfrm>
        <a:prstGeom prst="roundRect">
          <a:avLst>
            <a:gd name="adj" fmla="val 10000"/>
          </a:avLst>
        </a:prstGeom>
        <a:gradFill rotWithShape="0">
          <a:gsLst>
            <a:gs pos="0">
              <a:schemeClr val="accent3">
                <a:shade val="50000"/>
                <a:hueOff val="0"/>
                <a:satOff val="0"/>
                <a:lumOff val="8990"/>
                <a:alphaOff val="0"/>
                <a:lumMod val="110000"/>
                <a:satMod val="105000"/>
                <a:tint val="67000"/>
              </a:schemeClr>
            </a:gs>
            <a:gs pos="50000">
              <a:schemeClr val="accent3">
                <a:shade val="50000"/>
                <a:hueOff val="0"/>
                <a:satOff val="0"/>
                <a:lumOff val="8990"/>
                <a:alphaOff val="0"/>
                <a:lumMod val="105000"/>
                <a:satMod val="103000"/>
                <a:tint val="73000"/>
              </a:schemeClr>
            </a:gs>
            <a:gs pos="100000">
              <a:schemeClr val="accent3">
                <a:shade val="50000"/>
                <a:hueOff val="0"/>
                <a:satOff val="0"/>
                <a:lumOff val="899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87630" tIns="87630" rIns="87630" bIns="87630" numCol="1" spcCol="1270" anchor="ctr" anchorCtr="0">
          <a:noAutofit/>
        </a:bodyPr>
        <a:lstStyle/>
        <a:p>
          <a:pPr lvl="0" algn="l" defTabSz="1022350">
            <a:lnSpc>
              <a:spcPct val="90000"/>
            </a:lnSpc>
            <a:spcBef>
              <a:spcPct val="0"/>
            </a:spcBef>
            <a:spcAft>
              <a:spcPct val="35000"/>
            </a:spcAft>
          </a:pPr>
          <a:r>
            <a:rPr lang="fr-FR" sz="2300" b="1" kern="1200" smtClean="0">
              <a:effectLst>
                <a:outerShdw blurRad="38100" dist="38100" dir="2700000" algn="tl">
                  <a:srgbClr val="000000">
                    <a:alpha val="43137"/>
                  </a:srgbClr>
                </a:outerShdw>
              </a:effectLst>
            </a:rPr>
            <a:t>POLITIQUE FISCALE ET ADMINISTRATIONS FISCALES</a:t>
          </a:r>
          <a:endParaRPr lang="fr-FR" sz="2300" b="1" kern="1200" dirty="0">
            <a:effectLst>
              <a:outerShdw blurRad="38100" dist="38100" dir="2700000" algn="tl">
                <a:srgbClr val="000000">
                  <a:alpha val="43137"/>
                </a:srgbClr>
              </a:outerShdw>
            </a:effectLst>
          </a:endParaRPr>
        </a:p>
      </dsp:txBody>
      <dsp:txXfrm>
        <a:off x="2201692" y="658017"/>
        <a:ext cx="8507673" cy="598197"/>
      </dsp:txXfrm>
    </dsp:sp>
    <dsp:sp modelId="{1AA8E620-BE40-4EF2-ABA6-ECFBA04239B5}">
      <dsp:nvSpPr>
        <dsp:cNvPr id="0" name=""/>
        <dsp:cNvSpPr/>
      </dsp:nvSpPr>
      <dsp:spPr>
        <a:xfrm>
          <a:off x="59819" y="717836"/>
          <a:ext cx="2141873" cy="478557"/>
        </a:xfrm>
        <a:prstGeom prst="roundRect">
          <a:avLst>
            <a:gd name="adj" fmla="val 10000"/>
          </a:avLst>
        </a:prstGeom>
        <a:blipFill>
          <a:blip xmlns:r="http://schemas.openxmlformats.org/officeDocument/2006/relationships" r:embed="rId2">
            <a:extLst>
              <a:ext uri="{28A0092B-C50C-407E-A947-70E740481C1C}">
                <a14:useLocalDpi xmlns:a14="http://schemas.microsoft.com/office/drawing/2010/main" val="0"/>
              </a:ext>
            </a:extLst>
          </a:blip>
          <a:srcRect/>
          <a:stretch>
            <a:fillRect t="-63000" b="-63000"/>
          </a:stretch>
        </a:blipFill>
        <a:ln w="6350" cap="flat" cmpd="sng" algn="ctr">
          <a:solidFill>
            <a:schemeClr val="lt1">
              <a:hueOff val="0"/>
              <a:satOff val="0"/>
              <a:lumOff val="0"/>
              <a:alphaOff val="0"/>
            </a:schemeClr>
          </a:solidFill>
          <a:prstDash val="solid"/>
          <a:miter lim="800000"/>
        </a:ln>
        <a:effectLst/>
      </dsp:spPr>
      <dsp:style>
        <a:lnRef idx="1">
          <a:scrgbClr r="0" g="0" b="0"/>
        </a:lnRef>
        <a:fillRef idx="1">
          <a:scrgbClr r="0" g="0" b="0"/>
        </a:fillRef>
        <a:effectRef idx="1">
          <a:scrgbClr r="0" g="0" b="0"/>
        </a:effectRef>
        <a:fontRef idx="minor"/>
      </dsp:style>
    </dsp:sp>
    <dsp:sp modelId="{6D0E853A-DC7C-4151-B7C1-B4923651A214}">
      <dsp:nvSpPr>
        <dsp:cNvPr id="0" name=""/>
        <dsp:cNvSpPr/>
      </dsp:nvSpPr>
      <dsp:spPr>
        <a:xfrm>
          <a:off x="0" y="1316034"/>
          <a:ext cx="10709365" cy="598197"/>
        </a:xfrm>
        <a:prstGeom prst="roundRect">
          <a:avLst>
            <a:gd name="adj" fmla="val 10000"/>
          </a:avLst>
        </a:prstGeom>
        <a:gradFill rotWithShape="0">
          <a:gsLst>
            <a:gs pos="0">
              <a:schemeClr val="accent3">
                <a:shade val="50000"/>
                <a:hueOff val="0"/>
                <a:satOff val="0"/>
                <a:lumOff val="17981"/>
                <a:alphaOff val="0"/>
                <a:lumMod val="110000"/>
                <a:satMod val="105000"/>
                <a:tint val="67000"/>
              </a:schemeClr>
            </a:gs>
            <a:gs pos="50000">
              <a:schemeClr val="accent3">
                <a:shade val="50000"/>
                <a:hueOff val="0"/>
                <a:satOff val="0"/>
                <a:lumOff val="17981"/>
                <a:alphaOff val="0"/>
                <a:lumMod val="105000"/>
                <a:satMod val="103000"/>
                <a:tint val="73000"/>
              </a:schemeClr>
            </a:gs>
            <a:gs pos="100000">
              <a:schemeClr val="accent3">
                <a:shade val="50000"/>
                <a:hueOff val="0"/>
                <a:satOff val="0"/>
                <a:lumOff val="17981"/>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87630" tIns="87630" rIns="87630" bIns="87630" numCol="1" spcCol="1270" anchor="ctr" anchorCtr="0">
          <a:noAutofit/>
        </a:bodyPr>
        <a:lstStyle/>
        <a:p>
          <a:pPr lvl="0" algn="l" defTabSz="1022350">
            <a:lnSpc>
              <a:spcPct val="90000"/>
            </a:lnSpc>
            <a:spcBef>
              <a:spcPct val="0"/>
            </a:spcBef>
            <a:spcAft>
              <a:spcPct val="35000"/>
            </a:spcAft>
          </a:pPr>
          <a:r>
            <a:rPr lang="fr-FR" sz="2300" b="1" kern="1200" smtClean="0">
              <a:effectLst>
                <a:outerShdw blurRad="38100" dist="38100" dir="2700000" algn="tl">
                  <a:srgbClr val="000000">
                    <a:alpha val="43137"/>
                  </a:srgbClr>
                </a:outerShdw>
              </a:effectLst>
            </a:rPr>
            <a:t>GESTION DE LA DEPENSE PUBLIQUE</a:t>
          </a:r>
          <a:endParaRPr lang="fr-FR" sz="2300" b="1" kern="1200" dirty="0">
            <a:effectLst>
              <a:outerShdw blurRad="38100" dist="38100" dir="2700000" algn="tl">
                <a:srgbClr val="000000">
                  <a:alpha val="43137"/>
                </a:srgbClr>
              </a:outerShdw>
            </a:effectLst>
          </a:endParaRPr>
        </a:p>
      </dsp:txBody>
      <dsp:txXfrm>
        <a:off x="2201692" y="1316034"/>
        <a:ext cx="8507673" cy="598197"/>
      </dsp:txXfrm>
    </dsp:sp>
    <dsp:sp modelId="{14CC3CA8-3F8E-4C87-B586-0D05B15DB6FD}">
      <dsp:nvSpPr>
        <dsp:cNvPr id="0" name=""/>
        <dsp:cNvSpPr/>
      </dsp:nvSpPr>
      <dsp:spPr>
        <a:xfrm>
          <a:off x="59819" y="1375853"/>
          <a:ext cx="2141873" cy="478557"/>
        </a:xfrm>
        <a:prstGeom prst="roundRect">
          <a:avLst>
            <a:gd name="adj" fmla="val 10000"/>
          </a:avLst>
        </a:prstGeom>
        <a:blipFill>
          <a:blip xmlns:r="http://schemas.openxmlformats.org/officeDocument/2006/relationships" r:embed="rId3">
            <a:extLst>
              <a:ext uri="{28A0092B-C50C-407E-A947-70E740481C1C}">
                <a14:useLocalDpi xmlns:a14="http://schemas.microsoft.com/office/drawing/2010/main" val="0"/>
              </a:ext>
            </a:extLst>
          </a:blip>
          <a:srcRect/>
          <a:stretch>
            <a:fillRect t="-17000" b="-17000"/>
          </a:stretch>
        </a:blipFill>
        <a:ln w="6350" cap="flat" cmpd="sng" algn="ctr">
          <a:solidFill>
            <a:schemeClr val="lt1">
              <a:hueOff val="0"/>
              <a:satOff val="0"/>
              <a:lumOff val="0"/>
              <a:alphaOff val="0"/>
            </a:schemeClr>
          </a:solidFill>
          <a:prstDash val="solid"/>
          <a:miter lim="800000"/>
        </a:ln>
        <a:effectLst/>
      </dsp:spPr>
      <dsp:style>
        <a:lnRef idx="1">
          <a:scrgbClr r="0" g="0" b="0"/>
        </a:lnRef>
        <a:fillRef idx="1">
          <a:scrgbClr r="0" g="0" b="0"/>
        </a:fillRef>
        <a:effectRef idx="1">
          <a:scrgbClr r="0" g="0" b="0"/>
        </a:effectRef>
        <a:fontRef idx="minor"/>
      </dsp:style>
    </dsp:sp>
    <dsp:sp modelId="{5C00944F-0FDB-4682-8F69-F26EC847FF62}">
      <dsp:nvSpPr>
        <dsp:cNvPr id="0" name=""/>
        <dsp:cNvSpPr/>
      </dsp:nvSpPr>
      <dsp:spPr>
        <a:xfrm>
          <a:off x="0" y="1974051"/>
          <a:ext cx="10709365" cy="598197"/>
        </a:xfrm>
        <a:prstGeom prst="roundRect">
          <a:avLst>
            <a:gd name="adj" fmla="val 10000"/>
          </a:avLst>
        </a:prstGeom>
        <a:gradFill rotWithShape="0">
          <a:gsLst>
            <a:gs pos="0">
              <a:schemeClr val="accent3">
                <a:shade val="50000"/>
                <a:hueOff val="0"/>
                <a:satOff val="0"/>
                <a:lumOff val="26971"/>
                <a:alphaOff val="0"/>
                <a:lumMod val="110000"/>
                <a:satMod val="105000"/>
                <a:tint val="67000"/>
              </a:schemeClr>
            </a:gs>
            <a:gs pos="50000">
              <a:schemeClr val="accent3">
                <a:shade val="50000"/>
                <a:hueOff val="0"/>
                <a:satOff val="0"/>
                <a:lumOff val="26971"/>
                <a:alphaOff val="0"/>
                <a:lumMod val="105000"/>
                <a:satMod val="103000"/>
                <a:tint val="73000"/>
              </a:schemeClr>
            </a:gs>
            <a:gs pos="100000">
              <a:schemeClr val="accent3">
                <a:shade val="50000"/>
                <a:hueOff val="0"/>
                <a:satOff val="0"/>
                <a:lumOff val="26971"/>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87630" tIns="87630" rIns="87630" bIns="87630" numCol="1" spcCol="1270" anchor="ctr" anchorCtr="0">
          <a:noAutofit/>
        </a:bodyPr>
        <a:lstStyle/>
        <a:p>
          <a:pPr lvl="0" algn="l" defTabSz="1022350">
            <a:lnSpc>
              <a:spcPct val="90000"/>
            </a:lnSpc>
            <a:spcBef>
              <a:spcPct val="0"/>
            </a:spcBef>
            <a:spcAft>
              <a:spcPct val="35000"/>
            </a:spcAft>
          </a:pPr>
          <a:r>
            <a:rPr lang="fr-FR" sz="2300" b="1" kern="1200" smtClean="0">
              <a:effectLst>
                <a:outerShdw blurRad="38100" dist="38100" dir="2700000" algn="tl">
                  <a:srgbClr val="000000">
                    <a:alpha val="43137"/>
                  </a:srgbClr>
                </a:outerShdw>
              </a:effectLst>
            </a:rPr>
            <a:t>COMPTABILITE PUBLIQUE ET GESTION DE LA TRESORERIE</a:t>
          </a:r>
          <a:endParaRPr lang="fr-FR" sz="2300" b="1" kern="1200" dirty="0">
            <a:effectLst>
              <a:outerShdw blurRad="38100" dist="38100" dir="2700000" algn="tl">
                <a:srgbClr val="000000">
                  <a:alpha val="43137"/>
                </a:srgbClr>
              </a:outerShdw>
            </a:effectLst>
          </a:endParaRPr>
        </a:p>
      </dsp:txBody>
      <dsp:txXfrm>
        <a:off x="2201692" y="1974051"/>
        <a:ext cx="8507673" cy="598197"/>
      </dsp:txXfrm>
    </dsp:sp>
    <dsp:sp modelId="{ECC29393-D79F-47ED-85D1-3865A3B2CB1D}">
      <dsp:nvSpPr>
        <dsp:cNvPr id="0" name=""/>
        <dsp:cNvSpPr/>
      </dsp:nvSpPr>
      <dsp:spPr>
        <a:xfrm>
          <a:off x="59819" y="2033870"/>
          <a:ext cx="2141873" cy="478557"/>
        </a:xfrm>
        <a:prstGeom prst="roundRect">
          <a:avLst>
            <a:gd name="adj" fmla="val 10000"/>
          </a:avLst>
        </a:prstGeom>
        <a:blipFill>
          <a:blip xmlns:r="http://schemas.openxmlformats.org/officeDocument/2006/relationships" r:embed="rId4">
            <a:extLst>
              <a:ext uri="{28A0092B-C50C-407E-A947-70E740481C1C}">
                <a14:useLocalDpi xmlns:a14="http://schemas.microsoft.com/office/drawing/2010/main" val="0"/>
              </a:ext>
            </a:extLst>
          </a:blip>
          <a:srcRect/>
          <a:stretch>
            <a:fillRect t="-128000" b="-128000"/>
          </a:stretch>
        </a:blipFill>
        <a:ln w="6350" cap="flat" cmpd="sng" algn="ctr">
          <a:solidFill>
            <a:schemeClr val="lt1">
              <a:hueOff val="0"/>
              <a:satOff val="0"/>
              <a:lumOff val="0"/>
              <a:alphaOff val="0"/>
            </a:schemeClr>
          </a:solidFill>
          <a:prstDash val="solid"/>
          <a:miter lim="800000"/>
        </a:ln>
        <a:effectLst/>
      </dsp:spPr>
      <dsp:style>
        <a:lnRef idx="1">
          <a:scrgbClr r="0" g="0" b="0"/>
        </a:lnRef>
        <a:fillRef idx="1">
          <a:scrgbClr r="0" g="0" b="0"/>
        </a:fillRef>
        <a:effectRef idx="1">
          <a:scrgbClr r="0" g="0" b="0"/>
        </a:effectRef>
        <a:fontRef idx="minor"/>
      </dsp:style>
    </dsp:sp>
    <dsp:sp modelId="{498D14B3-1FCF-4356-A98C-8986EEB6B93F}">
      <dsp:nvSpPr>
        <dsp:cNvPr id="0" name=""/>
        <dsp:cNvSpPr/>
      </dsp:nvSpPr>
      <dsp:spPr>
        <a:xfrm>
          <a:off x="0" y="2632068"/>
          <a:ext cx="10709365" cy="598197"/>
        </a:xfrm>
        <a:prstGeom prst="roundRect">
          <a:avLst>
            <a:gd name="adj" fmla="val 10000"/>
          </a:avLst>
        </a:prstGeom>
        <a:gradFill rotWithShape="0">
          <a:gsLst>
            <a:gs pos="0">
              <a:schemeClr val="accent3">
                <a:shade val="50000"/>
                <a:hueOff val="0"/>
                <a:satOff val="0"/>
                <a:lumOff val="35962"/>
                <a:alphaOff val="0"/>
                <a:lumMod val="110000"/>
                <a:satMod val="105000"/>
                <a:tint val="67000"/>
              </a:schemeClr>
            </a:gs>
            <a:gs pos="50000">
              <a:schemeClr val="accent3">
                <a:shade val="50000"/>
                <a:hueOff val="0"/>
                <a:satOff val="0"/>
                <a:lumOff val="35962"/>
                <a:alphaOff val="0"/>
                <a:lumMod val="105000"/>
                <a:satMod val="103000"/>
                <a:tint val="73000"/>
              </a:schemeClr>
            </a:gs>
            <a:gs pos="100000">
              <a:schemeClr val="accent3">
                <a:shade val="50000"/>
                <a:hueOff val="0"/>
                <a:satOff val="0"/>
                <a:lumOff val="35962"/>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87630" tIns="87630" rIns="87630" bIns="87630" numCol="1" spcCol="1270" anchor="ctr" anchorCtr="0">
          <a:noAutofit/>
        </a:bodyPr>
        <a:lstStyle/>
        <a:p>
          <a:pPr lvl="0" algn="l" defTabSz="1022350">
            <a:lnSpc>
              <a:spcPct val="90000"/>
            </a:lnSpc>
            <a:spcBef>
              <a:spcPct val="0"/>
            </a:spcBef>
            <a:spcAft>
              <a:spcPct val="35000"/>
            </a:spcAft>
          </a:pPr>
          <a:r>
            <a:rPr lang="fr-FR" sz="2300" b="1" kern="1200" smtClean="0">
              <a:effectLst>
                <a:outerShdw blurRad="38100" dist="38100" dir="2700000" algn="tl">
                  <a:srgbClr val="000000">
                    <a:alpha val="43137"/>
                  </a:srgbClr>
                </a:outerShdw>
              </a:effectLst>
            </a:rPr>
            <a:t>CONTRÔLE DES FINANCES PUBLIQUES</a:t>
          </a:r>
          <a:endParaRPr lang="fr-FR" sz="2300" b="1" kern="1200" dirty="0">
            <a:effectLst>
              <a:outerShdw blurRad="38100" dist="38100" dir="2700000" algn="tl">
                <a:srgbClr val="000000">
                  <a:alpha val="43137"/>
                </a:srgbClr>
              </a:outerShdw>
            </a:effectLst>
          </a:endParaRPr>
        </a:p>
      </dsp:txBody>
      <dsp:txXfrm>
        <a:off x="2201692" y="2632068"/>
        <a:ext cx="8507673" cy="598197"/>
      </dsp:txXfrm>
    </dsp:sp>
    <dsp:sp modelId="{39DF604C-F9B5-42B1-B380-39B96AD3D056}">
      <dsp:nvSpPr>
        <dsp:cNvPr id="0" name=""/>
        <dsp:cNvSpPr/>
      </dsp:nvSpPr>
      <dsp:spPr>
        <a:xfrm>
          <a:off x="59819" y="2691887"/>
          <a:ext cx="2141873" cy="478557"/>
        </a:xfrm>
        <a:prstGeom prst="roundRect">
          <a:avLst>
            <a:gd name="adj" fmla="val 10000"/>
          </a:avLst>
        </a:prstGeom>
        <a:blipFill>
          <a:blip xmlns:r="http://schemas.openxmlformats.org/officeDocument/2006/relationships" r:embed="rId5">
            <a:extLst>
              <a:ext uri="{28A0092B-C50C-407E-A947-70E740481C1C}">
                <a14:useLocalDpi xmlns:a14="http://schemas.microsoft.com/office/drawing/2010/main" val="0"/>
              </a:ext>
            </a:extLst>
          </a:blip>
          <a:srcRect/>
          <a:stretch>
            <a:fillRect t="-146000" b="-146000"/>
          </a:stretch>
        </a:blipFill>
        <a:ln w="6350" cap="flat" cmpd="sng" algn="ctr">
          <a:solidFill>
            <a:schemeClr val="lt1">
              <a:hueOff val="0"/>
              <a:satOff val="0"/>
              <a:lumOff val="0"/>
              <a:alphaOff val="0"/>
            </a:schemeClr>
          </a:solidFill>
          <a:prstDash val="solid"/>
          <a:miter lim="800000"/>
        </a:ln>
        <a:effectLst/>
      </dsp:spPr>
      <dsp:style>
        <a:lnRef idx="1">
          <a:scrgbClr r="0" g="0" b="0"/>
        </a:lnRef>
        <a:fillRef idx="1">
          <a:scrgbClr r="0" g="0" b="0"/>
        </a:fillRef>
        <a:effectRef idx="1">
          <a:scrgbClr r="0" g="0" b="0"/>
        </a:effectRef>
        <a:fontRef idx="minor"/>
      </dsp:style>
    </dsp:sp>
    <dsp:sp modelId="{57DECEB7-3B6A-4D84-9955-941317F233C7}">
      <dsp:nvSpPr>
        <dsp:cNvPr id="0" name=""/>
        <dsp:cNvSpPr/>
      </dsp:nvSpPr>
      <dsp:spPr>
        <a:xfrm>
          <a:off x="0" y="3290085"/>
          <a:ext cx="10709365" cy="598197"/>
        </a:xfrm>
        <a:prstGeom prst="roundRect">
          <a:avLst>
            <a:gd name="adj" fmla="val 10000"/>
          </a:avLst>
        </a:prstGeom>
        <a:gradFill rotWithShape="0">
          <a:gsLst>
            <a:gs pos="0">
              <a:schemeClr val="accent3">
                <a:shade val="50000"/>
                <a:hueOff val="0"/>
                <a:satOff val="0"/>
                <a:lumOff val="26971"/>
                <a:alphaOff val="0"/>
                <a:lumMod val="110000"/>
                <a:satMod val="105000"/>
                <a:tint val="67000"/>
              </a:schemeClr>
            </a:gs>
            <a:gs pos="50000">
              <a:schemeClr val="accent3">
                <a:shade val="50000"/>
                <a:hueOff val="0"/>
                <a:satOff val="0"/>
                <a:lumOff val="26971"/>
                <a:alphaOff val="0"/>
                <a:lumMod val="105000"/>
                <a:satMod val="103000"/>
                <a:tint val="73000"/>
              </a:schemeClr>
            </a:gs>
            <a:gs pos="100000">
              <a:schemeClr val="accent3">
                <a:shade val="50000"/>
                <a:hueOff val="0"/>
                <a:satOff val="0"/>
                <a:lumOff val="26971"/>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87630" tIns="87630" rIns="87630" bIns="87630" numCol="1" spcCol="1270" anchor="ctr" anchorCtr="0">
          <a:noAutofit/>
        </a:bodyPr>
        <a:lstStyle/>
        <a:p>
          <a:pPr lvl="0" algn="l" defTabSz="1022350">
            <a:lnSpc>
              <a:spcPct val="90000"/>
            </a:lnSpc>
            <a:spcBef>
              <a:spcPct val="0"/>
            </a:spcBef>
            <a:spcAft>
              <a:spcPct val="35000"/>
            </a:spcAft>
          </a:pPr>
          <a:r>
            <a:rPr lang="fr-FR" sz="2300" b="1" kern="1200" smtClean="0">
              <a:effectLst>
                <a:outerShdw blurRad="38100" dist="38100" dir="2700000" algn="tl">
                  <a:srgbClr val="000000">
                    <a:alpha val="43137"/>
                  </a:srgbClr>
                </a:outerShdw>
              </a:effectLst>
            </a:rPr>
            <a:t>GESTION DES FINANCES PUBLIQUES PROVINCIALES ET LOCALES</a:t>
          </a:r>
          <a:endParaRPr lang="fr-FR" sz="2300" b="1" kern="1200" dirty="0">
            <a:effectLst>
              <a:outerShdw blurRad="38100" dist="38100" dir="2700000" algn="tl">
                <a:srgbClr val="000000">
                  <a:alpha val="43137"/>
                </a:srgbClr>
              </a:outerShdw>
            </a:effectLst>
          </a:endParaRPr>
        </a:p>
      </dsp:txBody>
      <dsp:txXfrm>
        <a:off x="2201692" y="3290085"/>
        <a:ext cx="8507673" cy="598197"/>
      </dsp:txXfrm>
    </dsp:sp>
    <dsp:sp modelId="{BC51785C-25BC-4811-836E-996FBB57260E}">
      <dsp:nvSpPr>
        <dsp:cNvPr id="0" name=""/>
        <dsp:cNvSpPr/>
      </dsp:nvSpPr>
      <dsp:spPr>
        <a:xfrm>
          <a:off x="59819" y="3372703"/>
          <a:ext cx="2141873" cy="478557"/>
        </a:xfrm>
        <a:prstGeom prst="roundRect">
          <a:avLst>
            <a:gd name="adj" fmla="val 10000"/>
          </a:avLst>
        </a:prstGeom>
        <a:blipFill>
          <a:blip xmlns:r="http://schemas.openxmlformats.org/officeDocument/2006/relationships" r:embed="rId6">
            <a:extLst>
              <a:ext uri="{28A0092B-C50C-407E-A947-70E740481C1C}">
                <a14:useLocalDpi xmlns:a14="http://schemas.microsoft.com/office/drawing/2010/main" val="0"/>
              </a:ext>
            </a:extLst>
          </a:blip>
          <a:srcRect/>
          <a:stretch>
            <a:fillRect t="-151000" b="-151000"/>
          </a:stretch>
        </a:blipFill>
        <a:ln w="6350" cap="flat" cmpd="sng" algn="ctr">
          <a:solidFill>
            <a:schemeClr val="lt1">
              <a:hueOff val="0"/>
              <a:satOff val="0"/>
              <a:lumOff val="0"/>
              <a:alphaOff val="0"/>
            </a:schemeClr>
          </a:solidFill>
          <a:prstDash val="solid"/>
          <a:miter lim="800000"/>
        </a:ln>
        <a:effectLst/>
      </dsp:spPr>
      <dsp:style>
        <a:lnRef idx="1">
          <a:scrgbClr r="0" g="0" b="0"/>
        </a:lnRef>
        <a:fillRef idx="1">
          <a:scrgbClr r="0" g="0" b="0"/>
        </a:fillRef>
        <a:effectRef idx="1">
          <a:scrgbClr r="0" g="0" b="0"/>
        </a:effectRef>
        <a:fontRef idx="minor"/>
      </dsp:style>
    </dsp:sp>
    <dsp:sp modelId="{28877C47-A4CE-4891-91F2-18DB37743B11}">
      <dsp:nvSpPr>
        <dsp:cNvPr id="0" name=""/>
        <dsp:cNvSpPr/>
      </dsp:nvSpPr>
      <dsp:spPr>
        <a:xfrm>
          <a:off x="0" y="3948102"/>
          <a:ext cx="10709365" cy="598197"/>
        </a:xfrm>
        <a:prstGeom prst="roundRect">
          <a:avLst>
            <a:gd name="adj" fmla="val 10000"/>
          </a:avLst>
        </a:prstGeom>
        <a:gradFill rotWithShape="0">
          <a:gsLst>
            <a:gs pos="0">
              <a:schemeClr val="accent3">
                <a:shade val="50000"/>
                <a:hueOff val="0"/>
                <a:satOff val="0"/>
                <a:lumOff val="17981"/>
                <a:alphaOff val="0"/>
                <a:lumMod val="110000"/>
                <a:satMod val="105000"/>
                <a:tint val="67000"/>
              </a:schemeClr>
            </a:gs>
            <a:gs pos="50000">
              <a:schemeClr val="accent3">
                <a:shade val="50000"/>
                <a:hueOff val="0"/>
                <a:satOff val="0"/>
                <a:lumOff val="17981"/>
                <a:alphaOff val="0"/>
                <a:lumMod val="105000"/>
                <a:satMod val="103000"/>
                <a:tint val="73000"/>
              </a:schemeClr>
            </a:gs>
            <a:gs pos="100000">
              <a:schemeClr val="accent3">
                <a:shade val="50000"/>
                <a:hueOff val="0"/>
                <a:satOff val="0"/>
                <a:lumOff val="17981"/>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87630" tIns="87630" rIns="87630" bIns="87630" numCol="1" spcCol="1270" anchor="ctr" anchorCtr="0">
          <a:noAutofit/>
        </a:bodyPr>
        <a:lstStyle/>
        <a:p>
          <a:pPr lvl="0" algn="l" defTabSz="1022350">
            <a:lnSpc>
              <a:spcPct val="90000"/>
            </a:lnSpc>
            <a:spcBef>
              <a:spcPct val="0"/>
            </a:spcBef>
            <a:spcAft>
              <a:spcPct val="35000"/>
            </a:spcAft>
          </a:pPr>
          <a:r>
            <a:rPr lang="fr-FR" sz="2300" b="1" kern="1200" smtClean="0">
              <a:effectLst>
                <a:outerShdw blurRad="38100" dist="38100" dir="2700000" algn="tl">
                  <a:srgbClr val="000000">
                    <a:alpha val="43137"/>
                  </a:srgbClr>
                </a:outerShdw>
              </a:effectLst>
            </a:rPr>
            <a:t>GOUVERNANCE PARTICIPATIVE DES FINANCES PUBLIQUES</a:t>
          </a:r>
          <a:endParaRPr lang="fr-FR" sz="2300" b="1" kern="1200" dirty="0">
            <a:effectLst>
              <a:outerShdw blurRad="38100" dist="38100" dir="2700000" algn="tl">
                <a:srgbClr val="000000">
                  <a:alpha val="43137"/>
                </a:srgbClr>
              </a:outerShdw>
            </a:effectLst>
          </a:endParaRPr>
        </a:p>
      </dsp:txBody>
      <dsp:txXfrm>
        <a:off x="2201692" y="3948102"/>
        <a:ext cx="8507673" cy="598197"/>
      </dsp:txXfrm>
    </dsp:sp>
    <dsp:sp modelId="{D3F12745-83E6-442C-BB9C-C76B1242EE98}">
      <dsp:nvSpPr>
        <dsp:cNvPr id="0" name=""/>
        <dsp:cNvSpPr/>
      </dsp:nvSpPr>
      <dsp:spPr>
        <a:xfrm>
          <a:off x="59819" y="4007922"/>
          <a:ext cx="2141873" cy="478557"/>
        </a:xfrm>
        <a:prstGeom prst="roundRect">
          <a:avLst>
            <a:gd name="adj" fmla="val 10000"/>
          </a:avLst>
        </a:prstGeom>
        <a:blipFill>
          <a:blip xmlns:r="http://schemas.openxmlformats.org/officeDocument/2006/relationships" r:embed="rId7">
            <a:extLst>
              <a:ext uri="{28A0092B-C50C-407E-A947-70E740481C1C}">
                <a14:useLocalDpi xmlns:a14="http://schemas.microsoft.com/office/drawing/2010/main" val="0"/>
              </a:ext>
            </a:extLst>
          </a:blip>
          <a:srcRect/>
          <a:stretch>
            <a:fillRect t="-58000" b="-58000"/>
          </a:stretch>
        </a:blipFill>
        <a:ln w="6350" cap="flat" cmpd="sng" algn="ctr">
          <a:solidFill>
            <a:schemeClr val="lt1">
              <a:hueOff val="0"/>
              <a:satOff val="0"/>
              <a:lumOff val="0"/>
              <a:alphaOff val="0"/>
            </a:schemeClr>
          </a:solidFill>
          <a:prstDash val="solid"/>
          <a:miter lim="800000"/>
        </a:ln>
        <a:effectLst/>
      </dsp:spPr>
      <dsp:style>
        <a:lnRef idx="1">
          <a:scrgbClr r="0" g="0" b="0"/>
        </a:lnRef>
        <a:fillRef idx="1">
          <a:scrgbClr r="0" g="0" b="0"/>
        </a:fillRef>
        <a:effectRef idx="1">
          <a:scrgbClr r="0" g="0" b="0"/>
        </a:effectRef>
        <a:fontRef idx="minor"/>
      </dsp:style>
    </dsp:sp>
    <dsp:sp modelId="{062E569B-4857-4F08-A74F-6F97B12A8F5F}">
      <dsp:nvSpPr>
        <dsp:cNvPr id="0" name=""/>
        <dsp:cNvSpPr/>
      </dsp:nvSpPr>
      <dsp:spPr>
        <a:xfrm>
          <a:off x="0" y="4606119"/>
          <a:ext cx="10709365" cy="598197"/>
        </a:xfrm>
        <a:prstGeom prst="roundRect">
          <a:avLst>
            <a:gd name="adj" fmla="val 10000"/>
          </a:avLst>
        </a:prstGeom>
        <a:gradFill rotWithShape="0">
          <a:gsLst>
            <a:gs pos="0">
              <a:schemeClr val="accent3">
                <a:shade val="50000"/>
                <a:hueOff val="0"/>
                <a:satOff val="0"/>
                <a:lumOff val="8990"/>
                <a:alphaOff val="0"/>
                <a:lumMod val="110000"/>
                <a:satMod val="105000"/>
                <a:tint val="67000"/>
              </a:schemeClr>
            </a:gs>
            <a:gs pos="50000">
              <a:schemeClr val="accent3">
                <a:shade val="50000"/>
                <a:hueOff val="0"/>
                <a:satOff val="0"/>
                <a:lumOff val="8990"/>
                <a:alphaOff val="0"/>
                <a:lumMod val="105000"/>
                <a:satMod val="103000"/>
                <a:tint val="73000"/>
              </a:schemeClr>
            </a:gs>
            <a:gs pos="100000">
              <a:schemeClr val="accent3">
                <a:shade val="50000"/>
                <a:hueOff val="0"/>
                <a:satOff val="0"/>
                <a:lumOff val="899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87630" tIns="87630" rIns="87630" bIns="87630" numCol="1" spcCol="1270" anchor="ctr" anchorCtr="0">
          <a:noAutofit/>
        </a:bodyPr>
        <a:lstStyle/>
        <a:p>
          <a:pPr lvl="0" algn="l" defTabSz="1022350">
            <a:lnSpc>
              <a:spcPct val="90000"/>
            </a:lnSpc>
            <a:spcBef>
              <a:spcPct val="0"/>
            </a:spcBef>
            <a:spcAft>
              <a:spcPct val="35000"/>
            </a:spcAft>
          </a:pPr>
          <a:r>
            <a:rPr lang="fr-FR" sz="2300" b="1" kern="1200" dirty="0" smtClean="0">
              <a:effectLst>
                <a:outerShdw blurRad="38100" dist="38100" dir="2700000" algn="tl">
                  <a:srgbClr val="000000">
                    <a:alpha val="43137"/>
                  </a:srgbClr>
                </a:outerShdw>
              </a:effectLst>
            </a:rPr>
            <a:t>NUMERISATION DU SYSTEME DE GESTION DES FINANCES PUBLIQUES</a:t>
          </a:r>
          <a:endParaRPr lang="fr-FR" sz="2300" b="1" kern="1200" dirty="0">
            <a:effectLst>
              <a:outerShdw blurRad="38100" dist="38100" dir="2700000" algn="tl">
                <a:srgbClr val="000000">
                  <a:alpha val="43137"/>
                </a:srgbClr>
              </a:outerShdw>
            </a:effectLst>
          </a:endParaRPr>
        </a:p>
      </dsp:txBody>
      <dsp:txXfrm>
        <a:off x="2201692" y="4606119"/>
        <a:ext cx="8507673" cy="598197"/>
      </dsp:txXfrm>
    </dsp:sp>
    <dsp:sp modelId="{8851BFC4-8EB9-4101-86B7-1F4A1D847F2E}">
      <dsp:nvSpPr>
        <dsp:cNvPr id="0" name=""/>
        <dsp:cNvSpPr/>
      </dsp:nvSpPr>
      <dsp:spPr>
        <a:xfrm>
          <a:off x="59819" y="4665939"/>
          <a:ext cx="2141873" cy="478557"/>
        </a:xfrm>
        <a:prstGeom prst="roundRect">
          <a:avLst>
            <a:gd name="adj" fmla="val 10000"/>
          </a:avLst>
        </a:prstGeom>
        <a:blipFill>
          <a:blip xmlns:r="http://schemas.openxmlformats.org/officeDocument/2006/relationships" r:embed="rId8">
            <a:extLst>
              <a:ext uri="{28A0092B-C50C-407E-A947-70E740481C1C}">
                <a14:useLocalDpi xmlns:a14="http://schemas.microsoft.com/office/drawing/2010/main" val="0"/>
              </a:ext>
            </a:extLst>
          </a:blip>
          <a:srcRect/>
          <a:stretch>
            <a:fillRect t="-139000" b="-139000"/>
          </a:stretch>
        </a:blipFill>
        <a:ln w="6350" cap="flat" cmpd="sng" algn="ctr">
          <a:solidFill>
            <a:schemeClr val="lt1">
              <a:hueOff val="0"/>
              <a:satOff val="0"/>
              <a:lumOff val="0"/>
              <a:alphaOff val="0"/>
            </a:schemeClr>
          </a:solidFill>
          <a:prstDash val="solid"/>
          <a:miter lim="800000"/>
        </a:ln>
        <a:effectLst/>
      </dsp:spPr>
      <dsp:style>
        <a:lnRef idx="1">
          <a:scrgbClr r="0" g="0" b="0"/>
        </a:lnRef>
        <a:fillRef idx="1">
          <a:scrgbClr r="0" g="0" b="0"/>
        </a:fillRef>
        <a:effectRef idx="1">
          <a:scrgbClr r="0" g="0" b="0"/>
        </a:effectRef>
        <a:fontRef idx="minor"/>
      </dsp:style>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35B90C1-8736-4516-8CDE-75891E703230}">
      <dsp:nvSpPr>
        <dsp:cNvPr id="0" name=""/>
        <dsp:cNvSpPr/>
      </dsp:nvSpPr>
      <dsp:spPr>
        <a:xfrm>
          <a:off x="5257800" y="985319"/>
          <a:ext cx="3792359" cy="2178907"/>
        </a:xfrm>
        <a:custGeom>
          <a:avLst/>
          <a:gdLst/>
          <a:ahLst/>
          <a:cxnLst/>
          <a:rect l="0" t="0" r="0" b="0"/>
          <a:pathLst>
            <a:path>
              <a:moveTo>
                <a:pt x="0" y="0"/>
              </a:moveTo>
              <a:lnTo>
                <a:pt x="0" y="1880701"/>
              </a:lnTo>
              <a:lnTo>
                <a:pt x="3792359" y="1880701"/>
              </a:lnTo>
              <a:lnTo>
                <a:pt x="3792359" y="2178907"/>
              </a:lnTo>
            </a:path>
          </a:pathLst>
        </a:custGeom>
        <a:noFill/>
        <a:ln w="12700" cap="flat" cmpd="sng" algn="ctr">
          <a:solidFill>
            <a:schemeClr val="dk2">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C3BC5C8C-D7FB-44F2-906C-0DE20BD90B77}">
      <dsp:nvSpPr>
        <dsp:cNvPr id="0" name=""/>
        <dsp:cNvSpPr/>
      </dsp:nvSpPr>
      <dsp:spPr>
        <a:xfrm>
          <a:off x="5212080" y="985319"/>
          <a:ext cx="91440" cy="351386"/>
        </a:xfrm>
        <a:custGeom>
          <a:avLst/>
          <a:gdLst/>
          <a:ahLst/>
          <a:cxnLst/>
          <a:rect l="0" t="0" r="0" b="0"/>
          <a:pathLst>
            <a:path>
              <a:moveTo>
                <a:pt x="45720" y="0"/>
              </a:moveTo>
              <a:lnTo>
                <a:pt x="45720" y="351386"/>
              </a:lnTo>
            </a:path>
          </a:pathLst>
        </a:custGeom>
        <a:noFill/>
        <a:ln w="12700" cap="flat" cmpd="sng" algn="ctr">
          <a:solidFill>
            <a:schemeClr val="dk2">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5B9177F3-A63C-473B-9275-345A99A6E95B}">
      <dsp:nvSpPr>
        <dsp:cNvPr id="0" name=""/>
        <dsp:cNvSpPr/>
      </dsp:nvSpPr>
      <dsp:spPr>
        <a:xfrm>
          <a:off x="1465440" y="985319"/>
          <a:ext cx="3792359" cy="2191574"/>
        </a:xfrm>
        <a:custGeom>
          <a:avLst/>
          <a:gdLst/>
          <a:ahLst/>
          <a:cxnLst/>
          <a:rect l="0" t="0" r="0" b="0"/>
          <a:pathLst>
            <a:path>
              <a:moveTo>
                <a:pt x="3792359" y="0"/>
              </a:moveTo>
              <a:lnTo>
                <a:pt x="3792359" y="1893368"/>
              </a:lnTo>
              <a:lnTo>
                <a:pt x="0" y="1893368"/>
              </a:lnTo>
              <a:lnTo>
                <a:pt x="0" y="2191574"/>
              </a:lnTo>
            </a:path>
          </a:pathLst>
        </a:custGeom>
        <a:noFill/>
        <a:ln w="12700" cap="flat" cmpd="sng" algn="ctr">
          <a:solidFill>
            <a:schemeClr val="dk2">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6A489DCB-4362-4B2E-82CC-79D9EA9D2C48}">
      <dsp:nvSpPr>
        <dsp:cNvPr id="0" name=""/>
        <dsp:cNvSpPr/>
      </dsp:nvSpPr>
      <dsp:spPr>
        <a:xfrm>
          <a:off x="3446751" y="4"/>
          <a:ext cx="3622097" cy="985315"/>
        </a:xfrm>
        <a:prstGeom prst="rect">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145" tIns="17145" rIns="17145" bIns="17145" numCol="1" spcCol="1270" anchor="ctr" anchorCtr="0">
          <a:noAutofit/>
        </a:bodyPr>
        <a:lstStyle/>
        <a:p>
          <a:pPr lvl="0" algn="ctr" defTabSz="1200150">
            <a:lnSpc>
              <a:spcPct val="90000"/>
            </a:lnSpc>
            <a:spcBef>
              <a:spcPct val="0"/>
            </a:spcBef>
            <a:spcAft>
              <a:spcPct val="35000"/>
            </a:spcAft>
          </a:pPr>
          <a:r>
            <a:rPr lang="fr-FR" sz="2700" b="1" kern="1200" smtClean="0"/>
            <a:t>Comité Gouvernemental de Pilotage Politique</a:t>
          </a:r>
          <a:endParaRPr lang="fr-FR" sz="2700" b="1" kern="1200" dirty="0"/>
        </a:p>
      </dsp:txBody>
      <dsp:txXfrm>
        <a:off x="3446751" y="4"/>
        <a:ext cx="3622097" cy="985315"/>
      </dsp:txXfrm>
    </dsp:sp>
    <dsp:sp modelId="{BAF77CA1-11FE-47E9-9347-3320BEF7E0C9}">
      <dsp:nvSpPr>
        <dsp:cNvPr id="0" name=""/>
        <dsp:cNvSpPr/>
      </dsp:nvSpPr>
      <dsp:spPr>
        <a:xfrm>
          <a:off x="45410" y="3176894"/>
          <a:ext cx="2840059" cy="1426831"/>
        </a:xfrm>
        <a:prstGeom prst="rect">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145" tIns="17145" rIns="17145" bIns="17145" numCol="1" spcCol="1270" anchor="ctr" anchorCtr="0">
          <a:noAutofit/>
        </a:bodyPr>
        <a:lstStyle/>
        <a:p>
          <a:pPr lvl="0" algn="ctr" defTabSz="1200150">
            <a:lnSpc>
              <a:spcPct val="90000"/>
            </a:lnSpc>
            <a:spcBef>
              <a:spcPct val="0"/>
            </a:spcBef>
            <a:spcAft>
              <a:spcPct val="35000"/>
            </a:spcAft>
          </a:pPr>
          <a:r>
            <a:rPr lang="fr-FR" sz="2700" b="1" kern="1200" smtClean="0"/>
            <a:t>Comités provinciaux et locaux</a:t>
          </a:r>
          <a:endParaRPr lang="fr-FR" sz="2700" b="1" kern="1200" dirty="0"/>
        </a:p>
      </dsp:txBody>
      <dsp:txXfrm>
        <a:off x="45410" y="3176894"/>
        <a:ext cx="2840059" cy="1426831"/>
      </dsp:txXfrm>
    </dsp:sp>
    <dsp:sp modelId="{75B06786-4787-4AEF-A720-C54DE448416B}">
      <dsp:nvSpPr>
        <dsp:cNvPr id="0" name=""/>
        <dsp:cNvSpPr/>
      </dsp:nvSpPr>
      <dsp:spPr>
        <a:xfrm>
          <a:off x="3441383" y="1336706"/>
          <a:ext cx="3632833" cy="1112181"/>
        </a:xfrm>
        <a:prstGeom prst="rect">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145" tIns="17145" rIns="17145" bIns="17145" numCol="1" spcCol="1270" anchor="ctr" anchorCtr="0">
          <a:noAutofit/>
        </a:bodyPr>
        <a:lstStyle/>
        <a:p>
          <a:pPr lvl="0" algn="ctr" defTabSz="1200150">
            <a:lnSpc>
              <a:spcPct val="90000"/>
            </a:lnSpc>
            <a:spcBef>
              <a:spcPct val="0"/>
            </a:spcBef>
            <a:spcAft>
              <a:spcPct val="35000"/>
            </a:spcAft>
          </a:pPr>
          <a:r>
            <a:rPr lang="fr-FR" sz="2700" b="1" kern="1200" smtClean="0"/>
            <a:t>Secrétariat technique</a:t>
          </a:r>
        </a:p>
        <a:p>
          <a:pPr lvl="0" algn="ctr" defTabSz="1200150">
            <a:lnSpc>
              <a:spcPct val="90000"/>
            </a:lnSpc>
            <a:spcBef>
              <a:spcPct val="0"/>
            </a:spcBef>
            <a:spcAft>
              <a:spcPct val="35000"/>
            </a:spcAft>
          </a:pPr>
          <a:r>
            <a:rPr lang="fr-FR" sz="2700" b="1" kern="1200" smtClean="0"/>
            <a:t>(COREF) </a:t>
          </a:r>
          <a:endParaRPr lang="fr-FR" sz="2700" b="1" kern="1200" dirty="0"/>
        </a:p>
      </dsp:txBody>
      <dsp:txXfrm>
        <a:off x="3441383" y="1336706"/>
        <a:ext cx="3632833" cy="1112181"/>
      </dsp:txXfrm>
    </dsp:sp>
    <dsp:sp modelId="{A8FF1423-2EC8-4197-9742-77E21636D36D}">
      <dsp:nvSpPr>
        <dsp:cNvPr id="0" name=""/>
        <dsp:cNvSpPr/>
      </dsp:nvSpPr>
      <dsp:spPr>
        <a:xfrm>
          <a:off x="7630129" y="3164227"/>
          <a:ext cx="2840059" cy="1449921"/>
        </a:xfrm>
        <a:prstGeom prst="rect">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145" tIns="17145" rIns="17145" bIns="17145" numCol="1" spcCol="1270" anchor="ctr" anchorCtr="0">
          <a:noAutofit/>
        </a:bodyPr>
        <a:lstStyle/>
        <a:p>
          <a:pPr lvl="0" algn="ctr" defTabSz="1200150">
            <a:lnSpc>
              <a:spcPct val="90000"/>
            </a:lnSpc>
            <a:spcBef>
              <a:spcPct val="0"/>
            </a:spcBef>
            <a:spcAft>
              <a:spcPct val="35000"/>
            </a:spcAft>
          </a:pPr>
          <a:r>
            <a:rPr lang="fr-FR" sz="2700" b="1" kern="1200" smtClean="0"/>
            <a:t>Sous-comités techniques de travail </a:t>
          </a:r>
          <a:endParaRPr lang="fr-FR" sz="2700" b="1" kern="1200" dirty="0"/>
        </a:p>
      </dsp:txBody>
      <dsp:txXfrm>
        <a:off x="7630129" y="3164227"/>
        <a:ext cx="2840059" cy="1449921"/>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3BBAF00-BB02-4F08-ADDB-71C5D8752921}">
      <dsp:nvSpPr>
        <dsp:cNvPr id="0" name=""/>
        <dsp:cNvSpPr/>
      </dsp:nvSpPr>
      <dsp:spPr>
        <a:xfrm>
          <a:off x="-6628297" y="-1014435"/>
          <a:ext cx="7895355" cy="7895355"/>
        </a:xfrm>
        <a:prstGeom prst="blockArc">
          <a:avLst>
            <a:gd name="adj1" fmla="val 18900000"/>
            <a:gd name="adj2" fmla="val 2700000"/>
            <a:gd name="adj3" fmla="val 274"/>
          </a:avLst>
        </a:prstGeom>
        <a:noFill/>
        <a:ln w="12700" cap="flat" cmpd="sng" algn="ctr">
          <a:solidFill>
            <a:schemeClr val="dk2">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435DE868-CAD6-4F86-ABB4-791E0A4BCA8D}">
      <dsp:nvSpPr>
        <dsp:cNvPr id="0" name=""/>
        <dsp:cNvSpPr/>
      </dsp:nvSpPr>
      <dsp:spPr>
        <a:xfrm>
          <a:off x="411533" y="266690"/>
          <a:ext cx="8485782" cy="533146"/>
        </a:xfrm>
        <a:prstGeom prst="rect">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23185" tIns="45720" rIns="45720" bIns="45720" numCol="1" spcCol="1270" anchor="ctr" anchorCtr="0">
          <a:noAutofit/>
        </a:bodyPr>
        <a:lstStyle/>
        <a:p>
          <a:pPr lvl="0" algn="l" defTabSz="800100">
            <a:lnSpc>
              <a:spcPct val="90000"/>
            </a:lnSpc>
            <a:spcBef>
              <a:spcPct val="0"/>
            </a:spcBef>
            <a:spcAft>
              <a:spcPct val="35000"/>
            </a:spcAft>
          </a:pPr>
          <a:r>
            <a:rPr lang="fr-FR" sz="1800" b="1" kern="1200" dirty="0">
              <a:solidFill>
                <a:schemeClr val="bg1"/>
              </a:solidFill>
            </a:rPr>
            <a:t>Confier le pilotage et l'orientation de la réforme à une structure dédiée</a:t>
          </a:r>
        </a:p>
      </dsp:txBody>
      <dsp:txXfrm>
        <a:off x="411533" y="266690"/>
        <a:ext cx="8485782" cy="533146"/>
      </dsp:txXfrm>
    </dsp:sp>
    <dsp:sp modelId="{15DFB609-A189-40AA-B2AB-EEFD6DE86ECC}">
      <dsp:nvSpPr>
        <dsp:cNvPr id="0" name=""/>
        <dsp:cNvSpPr/>
      </dsp:nvSpPr>
      <dsp:spPr>
        <a:xfrm>
          <a:off x="78317" y="200047"/>
          <a:ext cx="666432" cy="666432"/>
        </a:xfrm>
        <a:prstGeom prst="ellipse">
          <a:avLst/>
        </a:prstGeom>
        <a:solidFill>
          <a:schemeClr val="accent6">
            <a:lumMod val="60000"/>
            <a:lumOff val="40000"/>
          </a:schemeClr>
        </a:solid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81B1854C-8986-4FA1-97E1-A2F0688734A1}">
      <dsp:nvSpPr>
        <dsp:cNvPr id="0" name=""/>
        <dsp:cNvSpPr/>
      </dsp:nvSpPr>
      <dsp:spPr>
        <a:xfrm>
          <a:off x="894345" y="1066878"/>
          <a:ext cx="8002970" cy="533146"/>
        </a:xfrm>
        <a:prstGeom prst="rect">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23185" tIns="45720" rIns="45720" bIns="45720" numCol="1" spcCol="1270" anchor="ctr" anchorCtr="0">
          <a:noAutofit/>
        </a:bodyPr>
        <a:lstStyle/>
        <a:p>
          <a:pPr lvl="0" algn="l" defTabSz="800100">
            <a:lnSpc>
              <a:spcPct val="90000"/>
            </a:lnSpc>
            <a:spcBef>
              <a:spcPct val="0"/>
            </a:spcBef>
            <a:spcAft>
              <a:spcPct val="35000"/>
            </a:spcAft>
          </a:pPr>
          <a:r>
            <a:rPr lang="fr-FR" sz="1800" b="1" kern="1200" dirty="0">
              <a:solidFill>
                <a:schemeClr val="bg1"/>
              </a:solidFill>
            </a:rPr>
            <a:t>Elaborer un document de  stratégie de la réforme suivant un processus participatif</a:t>
          </a:r>
        </a:p>
      </dsp:txBody>
      <dsp:txXfrm>
        <a:off x="894345" y="1066878"/>
        <a:ext cx="8002970" cy="533146"/>
      </dsp:txXfrm>
    </dsp:sp>
    <dsp:sp modelId="{30AA3CC9-9B2F-4ED7-9339-C86E39DEF888}">
      <dsp:nvSpPr>
        <dsp:cNvPr id="0" name=""/>
        <dsp:cNvSpPr/>
      </dsp:nvSpPr>
      <dsp:spPr>
        <a:xfrm>
          <a:off x="561129" y="1000235"/>
          <a:ext cx="666432" cy="666432"/>
        </a:xfrm>
        <a:prstGeom prst="ellipse">
          <a:avLst/>
        </a:prstGeom>
        <a:solidFill>
          <a:schemeClr val="lt2">
            <a:hueOff val="0"/>
            <a:satOff val="0"/>
            <a:lumOff val="0"/>
            <a:alphaOff val="0"/>
          </a:schemeClr>
        </a:solid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A6B2440D-6159-4575-B205-68780513B67C}">
      <dsp:nvSpPr>
        <dsp:cNvPr id="0" name=""/>
        <dsp:cNvSpPr/>
      </dsp:nvSpPr>
      <dsp:spPr>
        <a:xfrm>
          <a:off x="1158924" y="1866480"/>
          <a:ext cx="7738392" cy="533146"/>
        </a:xfrm>
        <a:prstGeom prst="rect">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23185" tIns="45720" rIns="45720" bIns="45720" numCol="1" spcCol="1270" anchor="ctr" anchorCtr="0">
          <a:noAutofit/>
        </a:bodyPr>
        <a:lstStyle/>
        <a:p>
          <a:pPr lvl="0" algn="l" defTabSz="800100">
            <a:lnSpc>
              <a:spcPct val="90000"/>
            </a:lnSpc>
            <a:spcBef>
              <a:spcPct val="0"/>
            </a:spcBef>
            <a:spcAft>
              <a:spcPct val="35000"/>
            </a:spcAft>
          </a:pPr>
          <a:r>
            <a:rPr lang="fr-FR" sz="1800" b="1" kern="1200" dirty="0">
              <a:solidFill>
                <a:schemeClr val="bg1"/>
              </a:solidFill>
            </a:rPr>
            <a:t>Préserver la mise en œuvre des réformes des chocs institutionnels (Changement des gouvernements)</a:t>
          </a:r>
        </a:p>
      </dsp:txBody>
      <dsp:txXfrm>
        <a:off x="1158924" y="1866480"/>
        <a:ext cx="7738392" cy="533146"/>
      </dsp:txXfrm>
    </dsp:sp>
    <dsp:sp modelId="{2B879CB8-5D7A-47ED-B9DF-A9C8D3E66EBD}">
      <dsp:nvSpPr>
        <dsp:cNvPr id="0" name=""/>
        <dsp:cNvSpPr/>
      </dsp:nvSpPr>
      <dsp:spPr>
        <a:xfrm>
          <a:off x="825707" y="1799837"/>
          <a:ext cx="666432" cy="666432"/>
        </a:xfrm>
        <a:prstGeom prst="ellipse">
          <a:avLst/>
        </a:prstGeom>
        <a:solidFill>
          <a:schemeClr val="accent1">
            <a:lumMod val="60000"/>
            <a:lumOff val="40000"/>
          </a:schemeClr>
        </a:solid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57457FBE-E3D8-493E-BAEA-3668C911615D}">
      <dsp:nvSpPr>
        <dsp:cNvPr id="0" name=""/>
        <dsp:cNvSpPr/>
      </dsp:nvSpPr>
      <dsp:spPr>
        <a:xfrm>
          <a:off x="1243401" y="2666669"/>
          <a:ext cx="7653914" cy="533146"/>
        </a:xfrm>
        <a:prstGeom prst="rect">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23185" tIns="45720" rIns="45720" bIns="45720" numCol="1" spcCol="1270" anchor="ctr" anchorCtr="0">
          <a:noAutofit/>
        </a:bodyPr>
        <a:lstStyle/>
        <a:p>
          <a:pPr lvl="0" algn="l" defTabSz="800100">
            <a:lnSpc>
              <a:spcPct val="90000"/>
            </a:lnSpc>
            <a:spcBef>
              <a:spcPct val="0"/>
            </a:spcBef>
            <a:spcAft>
              <a:spcPct val="35000"/>
            </a:spcAft>
          </a:pPr>
          <a:r>
            <a:rPr lang="fr-FR" sz="1800" b="1" kern="1200" dirty="0">
              <a:solidFill>
                <a:schemeClr val="bg1"/>
              </a:solidFill>
            </a:rPr>
            <a:t>Assurer la volonté Politique</a:t>
          </a:r>
        </a:p>
      </dsp:txBody>
      <dsp:txXfrm>
        <a:off x="1243401" y="2666669"/>
        <a:ext cx="7653914" cy="533146"/>
      </dsp:txXfrm>
    </dsp:sp>
    <dsp:sp modelId="{6B1F7F5B-3E71-43C4-9ADA-68D8995C0EE6}">
      <dsp:nvSpPr>
        <dsp:cNvPr id="0" name=""/>
        <dsp:cNvSpPr/>
      </dsp:nvSpPr>
      <dsp:spPr>
        <a:xfrm>
          <a:off x="910185" y="2600026"/>
          <a:ext cx="666432" cy="666432"/>
        </a:xfrm>
        <a:prstGeom prst="ellipse">
          <a:avLst/>
        </a:prstGeom>
        <a:solidFill>
          <a:schemeClr val="accent2">
            <a:lumMod val="20000"/>
            <a:lumOff val="80000"/>
          </a:schemeClr>
        </a:solidFill>
        <a:ln w="12700" cap="flat" cmpd="sng" algn="ctr">
          <a:solidFill>
            <a:schemeClr val="accent6">
              <a:lumMod val="40000"/>
              <a:lumOff val="60000"/>
            </a:schemeClr>
          </a:solidFill>
          <a:prstDash val="solid"/>
          <a:miter lim="800000"/>
        </a:ln>
        <a:effectLst/>
      </dsp:spPr>
      <dsp:style>
        <a:lnRef idx="2">
          <a:scrgbClr r="0" g="0" b="0"/>
        </a:lnRef>
        <a:fillRef idx="1">
          <a:scrgbClr r="0" g="0" b="0"/>
        </a:fillRef>
        <a:effectRef idx="0">
          <a:scrgbClr r="0" g="0" b="0"/>
        </a:effectRef>
        <a:fontRef idx="minor"/>
      </dsp:style>
    </dsp:sp>
    <dsp:sp modelId="{1D366162-57DD-419E-A9B2-5FB9955D7AD3}">
      <dsp:nvSpPr>
        <dsp:cNvPr id="0" name=""/>
        <dsp:cNvSpPr/>
      </dsp:nvSpPr>
      <dsp:spPr>
        <a:xfrm>
          <a:off x="1158924" y="3466857"/>
          <a:ext cx="7738392" cy="533146"/>
        </a:xfrm>
        <a:prstGeom prst="rect">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23185" tIns="45720" rIns="45720" bIns="45720" numCol="1" spcCol="1270" anchor="ctr" anchorCtr="0">
          <a:noAutofit/>
        </a:bodyPr>
        <a:lstStyle/>
        <a:p>
          <a:pPr lvl="0" algn="l" defTabSz="800100">
            <a:lnSpc>
              <a:spcPct val="90000"/>
            </a:lnSpc>
            <a:spcBef>
              <a:spcPct val="0"/>
            </a:spcBef>
            <a:spcAft>
              <a:spcPct val="35000"/>
            </a:spcAft>
          </a:pPr>
          <a:r>
            <a:rPr lang="fr-FR" sz="1800" b="1" kern="1200" dirty="0">
              <a:solidFill>
                <a:schemeClr val="bg1"/>
              </a:solidFill>
            </a:rPr>
            <a:t>Garantir le financement des réformes</a:t>
          </a:r>
        </a:p>
      </dsp:txBody>
      <dsp:txXfrm>
        <a:off x="1158924" y="3466857"/>
        <a:ext cx="7738392" cy="533146"/>
      </dsp:txXfrm>
    </dsp:sp>
    <dsp:sp modelId="{80B228BE-577D-46AE-B73F-655B44C004A4}">
      <dsp:nvSpPr>
        <dsp:cNvPr id="0" name=""/>
        <dsp:cNvSpPr/>
      </dsp:nvSpPr>
      <dsp:spPr>
        <a:xfrm>
          <a:off x="825707" y="3400214"/>
          <a:ext cx="666432" cy="666432"/>
        </a:xfrm>
        <a:prstGeom prst="ellipse">
          <a:avLst/>
        </a:prstGeom>
        <a:solidFill>
          <a:schemeClr val="accent1">
            <a:lumMod val="60000"/>
            <a:lumOff val="40000"/>
          </a:schemeClr>
        </a:solid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5DC5A99F-D6D2-4E18-A2FD-C5E09F974128}">
      <dsp:nvSpPr>
        <dsp:cNvPr id="0" name=""/>
        <dsp:cNvSpPr/>
      </dsp:nvSpPr>
      <dsp:spPr>
        <a:xfrm>
          <a:off x="894345" y="4266459"/>
          <a:ext cx="8002970" cy="533146"/>
        </a:xfrm>
        <a:prstGeom prst="rect">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23185" tIns="45720" rIns="45720" bIns="45720" numCol="1" spcCol="1270" anchor="ctr" anchorCtr="0">
          <a:noAutofit/>
        </a:bodyPr>
        <a:lstStyle/>
        <a:p>
          <a:pPr lvl="0" algn="l" defTabSz="800100">
            <a:lnSpc>
              <a:spcPct val="90000"/>
            </a:lnSpc>
            <a:spcBef>
              <a:spcPct val="0"/>
            </a:spcBef>
            <a:spcAft>
              <a:spcPct val="35000"/>
            </a:spcAft>
          </a:pPr>
          <a:r>
            <a:rPr lang="fr-FR" sz="1800" b="1" kern="1200" dirty="0">
              <a:solidFill>
                <a:schemeClr val="bg1"/>
              </a:solidFill>
            </a:rPr>
            <a:t>Susciter l'adhésion des acteurs et renforcer leurs capacités</a:t>
          </a:r>
        </a:p>
      </dsp:txBody>
      <dsp:txXfrm>
        <a:off x="894345" y="4266459"/>
        <a:ext cx="8002970" cy="533146"/>
      </dsp:txXfrm>
    </dsp:sp>
    <dsp:sp modelId="{CC60BFBE-1BE8-4042-BCD1-40DFCBD2417D}">
      <dsp:nvSpPr>
        <dsp:cNvPr id="0" name=""/>
        <dsp:cNvSpPr/>
      </dsp:nvSpPr>
      <dsp:spPr>
        <a:xfrm>
          <a:off x="561129" y="4199816"/>
          <a:ext cx="666432" cy="666432"/>
        </a:xfrm>
        <a:prstGeom prst="ellipse">
          <a:avLst/>
        </a:prstGeom>
        <a:solidFill>
          <a:schemeClr val="lt2">
            <a:hueOff val="0"/>
            <a:satOff val="0"/>
            <a:lumOff val="0"/>
            <a:alphaOff val="0"/>
          </a:schemeClr>
        </a:solid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3A69E20F-0685-48C4-8EB1-C224983EFAA1}">
      <dsp:nvSpPr>
        <dsp:cNvPr id="0" name=""/>
        <dsp:cNvSpPr/>
      </dsp:nvSpPr>
      <dsp:spPr>
        <a:xfrm>
          <a:off x="411533" y="5066648"/>
          <a:ext cx="8485782" cy="533146"/>
        </a:xfrm>
        <a:prstGeom prst="rect">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23185" tIns="45720" rIns="45720" bIns="45720" numCol="1" spcCol="1270" anchor="ctr" anchorCtr="0">
          <a:noAutofit/>
        </a:bodyPr>
        <a:lstStyle/>
        <a:p>
          <a:pPr lvl="0" algn="l" defTabSz="800100">
            <a:lnSpc>
              <a:spcPct val="90000"/>
            </a:lnSpc>
            <a:spcBef>
              <a:spcPct val="0"/>
            </a:spcBef>
            <a:spcAft>
              <a:spcPct val="35000"/>
            </a:spcAft>
          </a:pPr>
          <a:r>
            <a:rPr lang="fr-FR" sz="1800" b="1" kern="1200" dirty="0">
              <a:solidFill>
                <a:schemeClr val="bg1"/>
              </a:solidFill>
            </a:rPr>
            <a:t>Renforcer la Coordination au sein du Gouvernement et avec les Partenaires au développement </a:t>
          </a:r>
        </a:p>
      </dsp:txBody>
      <dsp:txXfrm>
        <a:off x="411533" y="5066648"/>
        <a:ext cx="8485782" cy="533146"/>
      </dsp:txXfrm>
    </dsp:sp>
    <dsp:sp modelId="{90DF69BC-ABE6-4B18-9EBD-E5D5F54C9581}">
      <dsp:nvSpPr>
        <dsp:cNvPr id="0" name=""/>
        <dsp:cNvSpPr/>
      </dsp:nvSpPr>
      <dsp:spPr>
        <a:xfrm>
          <a:off x="78317" y="5000005"/>
          <a:ext cx="666432" cy="666432"/>
        </a:xfrm>
        <a:prstGeom prst="ellipse">
          <a:avLst/>
        </a:prstGeom>
        <a:solidFill>
          <a:schemeClr val="accent6">
            <a:lumMod val="60000"/>
            <a:lumOff val="40000"/>
          </a:schemeClr>
        </a:solid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2.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3.xml><?xml version="1.0" encoding="utf-8"?>
<dgm:layoutDef xmlns:dgm="http://schemas.openxmlformats.org/drawingml/2006/diagram" xmlns:a="http://schemas.openxmlformats.org/drawingml/2006/main" uniqueId="urn:microsoft.com/office/officeart/2005/8/layout/vList4">
  <dgm:title val=""/>
  <dgm:desc val=""/>
  <dgm:catLst>
    <dgm:cat type="list" pri="13000"/>
    <dgm:cat type="picture" pri="26000"/>
    <dgm:cat type="pictureconvert" pri="26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resizeHandles val="exact"/>
    </dgm:varLst>
    <dgm:alg type="lin">
      <dgm:param type="linDir" val="fromT"/>
      <dgm:param type="vertAlign" val="t"/>
    </dgm:alg>
    <dgm:shape xmlns:r="http://schemas.openxmlformats.org/officeDocument/2006/relationships" r:blip="">
      <dgm:adjLst/>
    </dgm:shape>
    <dgm:presOf/>
    <dgm:constrLst>
      <dgm:constr type="w" for="ch" forName="comp" refType="w"/>
      <dgm:constr type="h" for="ch" forName="comp" refType="h"/>
      <dgm:constr type="h" for="ch" forName="spacer" refType="h" refFor="ch" refForName="comp" op="equ" fact="0.1"/>
      <dgm:constr type="primFontSz" for="des" forName="text" op="equ" val="65"/>
    </dgm:constrLst>
    <dgm:ruleLst/>
    <dgm:forEach name="Name0" axis="ch" ptType="node">
      <dgm:layoutNode name="comp" styleLbl="node1">
        <dgm:alg type="composite"/>
        <dgm:shape xmlns:r="http://schemas.openxmlformats.org/officeDocument/2006/relationships" r:blip="">
          <dgm:adjLst/>
        </dgm:shape>
        <dgm:presOf/>
        <dgm:choose name="Name1">
          <dgm:if name="Name2" func="var" arg="dir" op="equ" val="norm">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l" for="ch" forName="img" refType="h" refFor="ch" refForName="box" fact="0.1"/>
              <dgm:constr type="h" for="ch" forName="text" refType="h"/>
              <dgm:constr type="l" for="ch" forName="text" refType="r" refFor="ch" refForName="img"/>
              <dgm:constr type="r" for="ch" forName="text" refType="w"/>
            </dgm:constrLst>
          </dgm:if>
          <dgm:else name="Name3">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r" for="ch" forName="img" refType="w" refFor="ch" refForName="box"/>
              <dgm:constr type="rOff" for="ch" forName="img" refType="h" refFor="ch" refForName="box" fact="-0.1"/>
              <dgm:constr type="h" for="ch" forName="text" refType="h"/>
              <dgm:constr type="r" for="ch" forName="text" refType="l" refFor="ch" refForName="img"/>
              <dgm:constr type="l" for="ch" forName="text"/>
            </dgm:constrLst>
          </dgm:else>
        </dgm:choose>
        <dgm:ruleLst/>
        <dgm:layoutNode name="box" styleLbl="node1">
          <dgm:alg type="sp"/>
          <dgm:shape xmlns:r="http://schemas.openxmlformats.org/officeDocument/2006/relationships" type="roundRect" r:blip="">
            <dgm:adjLst>
              <dgm:adj idx="1" val="0.1"/>
            </dgm:adjLst>
          </dgm:shape>
          <dgm:presOf axis="desOrSelf" ptType="node"/>
          <dgm:constrLst/>
          <dgm:ruleLst/>
        </dgm:layoutNode>
        <dgm:layoutNode name="img" styleLbl="fgImgPlace1">
          <dgm:alg type="sp"/>
          <dgm:shape xmlns:r="http://schemas.openxmlformats.org/officeDocument/2006/relationships" type="roundRect" r:blip="" blipPhldr="1">
            <dgm:adjLst>
              <dgm:adj idx="1" val="0.1"/>
            </dgm:adjLst>
          </dgm:shape>
          <dgm:presOf/>
          <dgm:constrLst/>
          <dgm:ruleLst/>
        </dgm:layoutNode>
        <dgm:layoutNode name="text">
          <dgm:varLst>
            <dgm:bulletEnabled val="1"/>
          </dgm:varLst>
          <dgm:alg type="tx">
            <dgm:param type="parTxLTRAlign" val="l"/>
            <dgm:param type="parTxRTLAlign" val="r"/>
          </dgm:alg>
          <dgm:shape xmlns:r="http://schemas.openxmlformats.org/officeDocument/2006/relationships" type="rect" r:blip="" hideGeom="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Name4" axis="followSib" ptType="sibTrans" cnt="1">
        <dgm:layoutNode name="spacer">
          <dgm:alg type="sp"/>
          <dgm:shape xmlns:r="http://schemas.openxmlformats.org/officeDocument/2006/relationships" r:blip="">
            <dgm:adjLst/>
          </dgm:shape>
          <dgm:presOf axis="sel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3F565E-0E80-EBD4-567A-E151E7A7B934}"/>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72E09522-CA6A-6719-987A-6C0101FB7166}"/>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EE0BEB6B-D5AD-C453-3699-A20DA6F5A5F5}"/>
              </a:ext>
            </a:extLst>
          </p:cNvPr>
          <p:cNvSpPr>
            <a:spLocks noGrp="1"/>
          </p:cNvSpPr>
          <p:nvPr>
            <p:ph type="dt" sz="half" idx="10"/>
          </p:nvPr>
        </p:nvSpPr>
        <p:spPr/>
        <p:txBody>
          <a:bodyPr/>
          <a:lstStyle/>
          <a:p>
            <a:fld id="{F9876205-AED9-EA47-9C03-8C278AD7864E}" type="datetimeFigureOut">
              <a:rPr lang="en-US" smtClean="0"/>
              <a:t>11/8/2023</a:t>
            </a:fld>
            <a:endParaRPr lang="en-US"/>
          </a:p>
        </p:txBody>
      </p:sp>
      <p:sp>
        <p:nvSpPr>
          <p:cNvPr id="5" name="Footer Placeholder 4">
            <a:extLst>
              <a:ext uri="{FF2B5EF4-FFF2-40B4-BE49-F238E27FC236}">
                <a16:creationId xmlns:a16="http://schemas.microsoft.com/office/drawing/2014/main" id="{2BB2380C-829C-4914-E524-68634554DBE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FC0C987-B537-BB78-FD91-C269E1B707EC}"/>
              </a:ext>
            </a:extLst>
          </p:cNvPr>
          <p:cNvSpPr>
            <a:spLocks noGrp="1"/>
          </p:cNvSpPr>
          <p:nvPr>
            <p:ph type="sldNum" sz="quarter" idx="12"/>
          </p:nvPr>
        </p:nvSpPr>
        <p:spPr/>
        <p:txBody>
          <a:bodyPr/>
          <a:lstStyle/>
          <a:p>
            <a:fld id="{F094C3A4-1FBB-144E-B1D2-95FEBCDB02F5}" type="slidenum">
              <a:rPr lang="en-US" smtClean="0"/>
              <a:t>‹N°›</a:t>
            </a:fld>
            <a:endParaRPr lang="en-US"/>
          </a:p>
        </p:txBody>
      </p:sp>
    </p:spTree>
    <p:extLst>
      <p:ext uri="{BB962C8B-B14F-4D97-AF65-F5344CB8AC3E}">
        <p14:creationId xmlns:p14="http://schemas.microsoft.com/office/powerpoint/2010/main" val="80179497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DE0B12-82E2-314C-E351-A95E66C69E1D}"/>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7AAB46F2-1D64-A7B2-1E75-B0643232FD35}"/>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18706BD-0AE7-0A39-52B1-5FD44A05A925}"/>
              </a:ext>
            </a:extLst>
          </p:cNvPr>
          <p:cNvSpPr>
            <a:spLocks noGrp="1"/>
          </p:cNvSpPr>
          <p:nvPr>
            <p:ph type="dt" sz="half" idx="10"/>
          </p:nvPr>
        </p:nvSpPr>
        <p:spPr/>
        <p:txBody>
          <a:bodyPr/>
          <a:lstStyle/>
          <a:p>
            <a:fld id="{F9876205-AED9-EA47-9C03-8C278AD7864E}" type="datetimeFigureOut">
              <a:rPr lang="en-US" smtClean="0"/>
              <a:t>11/8/2023</a:t>
            </a:fld>
            <a:endParaRPr lang="en-US"/>
          </a:p>
        </p:txBody>
      </p:sp>
      <p:sp>
        <p:nvSpPr>
          <p:cNvPr id="5" name="Footer Placeholder 4">
            <a:extLst>
              <a:ext uri="{FF2B5EF4-FFF2-40B4-BE49-F238E27FC236}">
                <a16:creationId xmlns:a16="http://schemas.microsoft.com/office/drawing/2014/main" id="{00D3A4E2-C0DB-318E-E0E3-8E1181771CE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182C8CC-2849-AEA3-0CF1-17B2B5DB4084}"/>
              </a:ext>
            </a:extLst>
          </p:cNvPr>
          <p:cNvSpPr>
            <a:spLocks noGrp="1"/>
          </p:cNvSpPr>
          <p:nvPr>
            <p:ph type="sldNum" sz="quarter" idx="12"/>
          </p:nvPr>
        </p:nvSpPr>
        <p:spPr/>
        <p:txBody>
          <a:bodyPr/>
          <a:lstStyle/>
          <a:p>
            <a:fld id="{F094C3A4-1FBB-144E-B1D2-95FEBCDB02F5}" type="slidenum">
              <a:rPr lang="en-US" smtClean="0"/>
              <a:t>‹N°›</a:t>
            </a:fld>
            <a:endParaRPr lang="en-US"/>
          </a:p>
        </p:txBody>
      </p:sp>
    </p:spTree>
    <p:extLst>
      <p:ext uri="{BB962C8B-B14F-4D97-AF65-F5344CB8AC3E}">
        <p14:creationId xmlns:p14="http://schemas.microsoft.com/office/powerpoint/2010/main" val="112384276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BD422C68-EAF1-7214-D19F-D962C2FF0FAD}"/>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8C3C5093-30F4-012C-7502-550D1DE77FA7}"/>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F618E8F-2F2D-90F9-6308-CD6D26AF8272}"/>
              </a:ext>
            </a:extLst>
          </p:cNvPr>
          <p:cNvSpPr>
            <a:spLocks noGrp="1"/>
          </p:cNvSpPr>
          <p:nvPr>
            <p:ph type="dt" sz="half" idx="10"/>
          </p:nvPr>
        </p:nvSpPr>
        <p:spPr/>
        <p:txBody>
          <a:bodyPr/>
          <a:lstStyle/>
          <a:p>
            <a:fld id="{F9876205-AED9-EA47-9C03-8C278AD7864E}" type="datetimeFigureOut">
              <a:rPr lang="en-US" smtClean="0"/>
              <a:t>11/8/2023</a:t>
            </a:fld>
            <a:endParaRPr lang="en-US"/>
          </a:p>
        </p:txBody>
      </p:sp>
      <p:sp>
        <p:nvSpPr>
          <p:cNvPr id="5" name="Footer Placeholder 4">
            <a:extLst>
              <a:ext uri="{FF2B5EF4-FFF2-40B4-BE49-F238E27FC236}">
                <a16:creationId xmlns:a16="http://schemas.microsoft.com/office/drawing/2014/main" id="{76E2BF92-FDF2-F190-6EDD-CD5C512DF76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58503F0-8873-5363-A8F9-1333CBB9DF43}"/>
              </a:ext>
            </a:extLst>
          </p:cNvPr>
          <p:cNvSpPr>
            <a:spLocks noGrp="1"/>
          </p:cNvSpPr>
          <p:nvPr>
            <p:ph type="sldNum" sz="quarter" idx="12"/>
          </p:nvPr>
        </p:nvSpPr>
        <p:spPr/>
        <p:txBody>
          <a:bodyPr/>
          <a:lstStyle/>
          <a:p>
            <a:fld id="{F094C3A4-1FBB-144E-B1D2-95FEBCDB02F5}" type="slidenum">
              <a:rPr lang="en-US" smtClean="0"/>
              <a:t>‹N°›</a:t>
            </a:fld>
            <a:endParaRPr lang="en-US"/>
          </a:p>
        </p:txBody>
      </p:sp>
    </p:spTree>
    <p:extLst>
      <p:ext uri="{BB962C8B-B14F-4D97-AF65-F5344CB8AC3E}">
        <p14:creationId xmlns:p14="http://schemas.microsoft.com/office/powerpoint/2010/main" val="39308204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41A3E9-487B-CB8F-1075-5A7C88B645F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8E475E9-550C-F0BE-C3F2-C321FFE54320}"/>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794463F-8F22-CC59-3C18-B97F26D27E61}"/>
              </a:ext>
            </a:extLst>
          </p:cNvPr>
          <p:cNvSpPr>
            <a:spLocks noGrp="1"/>
          </p:cNvSpPr>
          <p:nvPr>
            <p:ph type="dt" sz="half" idx="10"/>
          </p:nvPr>
        </p:nvSpPr>
        <p:spPr/>
        <p:txBody>
          <a:bodyPr/>
          <a:lstStyle/>
          <a:p>
            <a:fld id="{F9876205-AED9-EA47-9C03-8C278AD7864E}" type="datetimeFigureOut">
              <a:rPr lang="en-US" smtClean="0"/>
              <a:t>11/8/2023</a:t>
            </a:fld>
            <a:endParaRPr lang="en-US"/>
          </a:p>
        </p:txBody>
      </p:sp>
      <p:sp>
        <p:nvSpPr>
          <p:cNvPr id="5" name="Footer Placeholder 4">
            <a:extLst>
              <a:ext uri="{FF2B5EF4-FFF2-40B4-BE49-F238E27FC236}">
                <a16:creationId xmlns:a16="http://schemas.microsoft.com/office/drawing/2014/main" id="{ECD1A733-89B1-3816-25C4-D6B1828EA68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FD00EF0-33A2-1EE8-5B94-0C5DA3D40173}"/>
              </a:ext>
            </a:extLst>
          </p:cNvPr>
          <p:cNvSpPr>
            <a:spLocks noGrp="1"/>
          </p:cNvSpPr>
          <p:nvPr>
            <p:ph type="sldNum" sz="quarter" idx="12"/>
          </p:nvPr>
        </p:nvSpPr>
        <p:spPr/>
        <p:txBody>
          <a:bodyPr/>
          <a:lstStyle/>
          <a:p>
            <a:fld id="{F094C3A4-1FBB-144E-B1D2-95FEBCDB02F5}" type="slidenum">
              <a:rPr lang="en-US" smtClean="0"/>
              <a:t>‹N°›</a:t>
            </a:fld>
            <a:endParaRPr lang="en-US"/>
          </a:p>
        </p:txBody>
      </p:sp>
    </p:spTree>
    <p:extLst>
      <p:ext uri="{BB962C8B-B14F-4D97-AF65-F5344CB8AC3E}">
        <p14:creationId xmlns:p14="http://schemas.microsoft.com/office/powerpoint/2010/main" val="226177322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D327D8-62A0-8732-5908-C41CC8A4F74F}"/>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B9E7850A-E6E3-1B11-B5DD-8278A6D226A7}"/>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88AEFE3B-9829-4B9A-E4A8-0CCCB95BEECA}"/>
              </a:ext>
            </a:extLst>
          </p:cNvPr>
          <p:cNvSpPr>
            <a:spLocks noGrp="1"/>
          </p:cNvSpPr>
          <p:nvPr>
            <p:ph type="dt" sz="half" idx="10"/>
          </p:nvPr>
        </p:nvSpPr>
        <p:spPr/>
        <p:txBody>
          <a:bodyPr/>
          <a:lstStyle/>
          <a:p>
            <a:fld id="{F9876205-AED9-EA47-9C03-8C278AD7864E}" type="datetimeFigureOut">
              <a:rPr lang="en-US" smtClean="0"/>
              <a:t>11/8/2023</a:t>
            </a:fld>
            <a:endParaRPr lang="en-US"/>
          </a:p>
        </p:txBody>
      </p:sp>
      <p:sp>
        <p:nvSpPr>
          <p:cNvPr id="5" name="Footer Placeholder 4">
            <a:extLst>
              <a:ext uri="{FF2B5EF4-FFF2-40B4-BE49-F238E27FC236}">
                <a16:creationId xmlns:a16="http://schemas.microsoft.com/office/drawing/2014/main" id="{5C801D77-D043-6757-1B57-454F5FCC387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9AAFB97-3B5D-74AE-3473-D5AB211C5751}"/>
              </a:ext>
            </a:extLst>
          </p:cNvPr>
          <p:cNvSpPr>
            <a:spLocks noGrp="1"/>
          </p:cNvSpPr>
          <p:nvPr>
            <p:ph type="sldNum" sz="quarter" idx="12"/>
          </p:nvPr>
        </p:nvSpPr>
        <p:spPr/>
        <p:txBody>
          <a:bodyPr/>
          <a:lstStyle/>
          <a:p>
            <a:fld id="{F094C3A4-1FBB-144E-B1D2-95FEBCDB02F5}" type="slidenum">
              <a:rPr lang="en-US" smtClean="0"/>
              <a:t>‹N°›</a:t>
            </a:fld>
            <a:endParaRPr lang="en-US"/>
          </a:p>
        </p:txBody>
      </p:sp>
    </p:spTree>
    <p:extLst>
      <p:ext uri="{BB962C8B-B14F-4D97-AF65-F5344CB8AC3E}">
        <p14:creationId xmlns:p14="http://schemas.microsoft.com/office/powerpoint/2010/main" val="272741685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204598-5A09-DD83-BFFF-7E25B28C65F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FA181D2-7BF2-27EA-B2C2-FC4387873FC2}"/>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BA2E1D77-22A0-0441-95D1-A765BF48EF87}"/>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2038CC0E-3897-0B5D-FE17-1420CCBDE535}"/>
              </a:ext>
            </a:extLst>
          </p:cNvPr>
          <p:cNvSpPr>
            <a:spLocks noGrp="1"/>
          </p:cNvSpPr>
          <p:nvPr>
            <p:ph type="dt" sz="half" idx="10"/>
          </p:nvPr>
        </p:nvSpPr>
        <p:spPr/>
        <p:txBody>
          <a:bodyPr/>
          <a:lstStyle/>
          <a:p>
            <a:fld id="{F9876205-AED9-EA47-9C03-8C278AD7864E}" type="datetimeFigureOut">
              <a:rPr lang="en-US" smtClean="0"/>
              <a:t>11/8/2023</a:t>
            </a:fld>
            <a:endParaRPr lang="en-US"/>
          </a:p>
        </p:txBody>
      </p:sp>
      <p:sp>
        <p:nvSpPr>
          <p:cNvPr id="6" name="Footer Placeholder 5">
            <a:extLst>
              <a:ext uri="{FF2B5EF4-FFF2-40B4-BE49-F238E27FC236}">
                <a16:creationId xmlns:a16="http://schemas.microsoft.com/office/drawing/2014/main" id="{29AD6C96-9720-3F80-D2E5-BA56A9AF1E6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BB21BEE-A804-D03C-C1A9-503CDACC2017}"/>
              </a:ext>
            </a:extLst>
          </p:cNvPr>
          <p:cNvSpPr>
            <a:spLocks noGrp="1"/>
          </p:cNvSpPr>
          <p:nvPr>
            <p:ph type="sldNum" sz="quarter" idx="12"/>
          </p:nvPr>
        </p:nvSpPr>
        <p:spPr/>
        <p:txBody>
          <a:bodyPr/>
          <a:lstStyle/>
          <a:p>
            <a:fld id="{F094C3A4-1FBB-144E-B1D2-95FEBCDB02F5}" type="slidenum">
              <a:rPr lang="en-US" smtClean="0"/>
              <a:t>‹N°›</a:t>
            </a:fld>
            <a:endParaRPr lang="en-US"/>
          </a:p>
        </p:txBody>
      </p:sp>
    </p:spTree>
    <p:extLst>
      <p:ext uri="{BB962C8B-B14F-4D97-AF65-F5344CB8AC3E}">
        <p14:creationId xmlns:p14="http://schemas.microsoft.com/office/powerpoint/2010/main" val="426769369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5A467E-C599-2CE3-BAAB-0FC74F89F204}"/>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4B16ADB5-38C3-6FBD-80E8-07103BCD719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0817FB1E-D35E-521E-7E56-619D4E633661}"/>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6BA3992A-B87B-5E55-AC2F-F61CD1D21E06}"/>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E030EF6B-4C25-85B7-2C22-E0CE872D65F4}"/>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DAD09972-287C-CD4B-F27C-1265ED61DC8D}"/>
              </a:ext>
            </a:extLst>
          </p:cNvPr>
          <p:cNvSpPr>
            <a:spLocks noGrp="1"/>
          </p:cNvSpPr>
          <p:nvPr>
            <p:ph type="dt" sz="half" idx="10"/>
          </p:nvPr>
        </p:nvSpPr>
        <p:spPr/>
        <p:txBody>
          <a:bodyPr/>
          <a:lstStyle/>
          <a:p>
            <a:fld id="{F9876205-AED9-EA47-9C03-8C278AD7864E}" type="datetimeFigureOut">
              <a:rPr lang="en-US" smtClean="0"/>
              <a:t>11/8/2023</a:t>
            </a:fld>
            <a:endParaRPr lang="en-US"/>
          </a:p>
        </p:txBody>
      </p:sp>
      <p:sp>
        <p:nvSpPr>
          <p:cNvPr id="8" name="Footer Placeholder 7">
            <a:extLst>
              <a:ext uri="{FF2B5EF4-FFF2-40B4-BE49-F238E27FC236}">
                <a16:creationId xmlns:a16="http://schemas.microsoft.com/office/drawing/2014/main" id="{496C3800-C9B1-9508-407B-C04E39CAAAD3}"/>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4EE1B7A7-4FA9-F3E4-9D5E-FB632C163F2B}"/>
              </a:ext>
            </a:extLst>
          </p:cNvPr>
          <p:cNvSpPr>
            <a:spLocks noGrp="1"/>
          </p:cNvSpPr>
          <p:nvPr>
            <p:ph type="sldNum" sz="quarter" idx="12"/>
          </p:nvPr>
        </p:nvSpPr>
        <p:spPr/>
        <p:txBody>
          <a:bodyPr/>
          <a:lstStyle/>
          <a:p>
            <a:fld id="{F094C3A4-1FBB-144E-B1D2-95FEBCDB02F5}" type="slidenum">
              <a:rPr lang="en-US" smtClean="0"/>
              <a:t>‹N°›</a:t>
            </a:fld>
            <a:endParaRPr lang="en-US"/>
          </a:p>
        </p:txBody>
      </p:sp>
    </p:spTree>
    <p:extLst>
      <p:ext uri="{BB962C8B-B14F-4D97-AF65-F5344CB8AC3E}">
        <p14:creationId xmlns:p14="http://schemas.microsoft.com/office/powerpoint/2010/main" val="260736839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343B43-B503-B981-581D-FA11DDAF30BD}"/>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DBDE192C-6E59-89FA-302B-A455E505A0B3}"/>
              </a:ext>
            </a:extLst>
          </p:cNvPr>
          <p:cNvSpPr>
            <a:spLocks noGrp="1"/>
          </p:cNvSpPr>
          <p:nvPr>
            <p:ph type="dt" sz="half" idx="10"/>
          </p:nvPr>
        </p:nvSpPr>
        <p:spPr/>
        <p:txBody>
          <a:bodyPr/>
          <a:lstStyle/>
          <a:p>
            <a:fld id="{F9876205-AED9-EA47-9C03-8C278AD7864E}" type="datetimeFigureOut">
              <a:rPr lang="en-US" smtClean="0"/>
              <a:t>11/8/2023</a:t>
            </a:fld>
            <a:endParaRPr lang="en-US"/>
          </a:p>
        </p:txBody>
      </p:sp>
      <p:sp>
        <p:nvSpPr>
          <p:cNvPr id="4" name="Footer Placeholder 3">
            <a:extLst>
              <a:ext uri="{FF2B5EF4-FFF2-40B4-BE49-F238E27FC236}">
                <a16:creationId xmlns:a16="http://schemas.microsoft.com/office/drawing/2014/main" id="{A8DBC6C3-0E2D-0874-3D9E-4FF3A742246A}"/>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CE50FD18-AA83-A795-C44E-84E3E52AA12B}"/>
              </a:ext>
            </a:extLst>
          </p:cNvPr>
          <p:cNvSpPr>
            <a:spLocks noGrp="1"/>
          </p:cNvSpPr>
          <p:nvPr>
            <p:ph type="sldNum" sz="quarter" idx="12"/>
          </p:nvPr>
        </p:nvSpPr>
        <p:spPr/>
        <p:txBody>
          <a:bodyPr/>
          <a:lstStyle/>
          <a:p>
            <a:fld id="{F094C3A4-1FBB-144E-B1D2-95FEBCDB02F5}" type="slidenum">
              <a:rPr lang="en-US" smtClean="0"/>
              <a:t>‹N°›</a:t>
            </a:fld>
            <a:endParaRPr lang="en-US"/>
          </a:p>
        </p:txBody>
      </p:sp>
    </p:spTree>
    <p:extLst>
      <p:ext uri="{BB962C8B-B14F-4D97-AF65-F5344CB8AC3E}">
        <p14:creationId xmlns:p14="http://schemas.microsoft.com/office/powerpoint/2010/main" val="102728017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398FDEB-0994-A973-7455-BE1A796F98BF}"/>
              </a:ext>
            </a:extLst>
          </p:cNvPr>
          <p:cNvSpPr>
            <a:spLocks noGrp="1"/>
          </p:cNvSpPr>
          <p:nvPr>
            <p:ph type="dt" sz="half" idx="10"/>
          </p:nvPr>
        </p:nvSpPr>
        <p:spPr/>
        <p:txBody>
          <a:bodyPr/>
          <a:lstStyle/>
          <a:p>
            <a:fld id="{F9876205-AED9-EA47-9C03-8C278AD7864E}" type="datetimeFigureOut">
              <a:rPr lang="en-US" smtClean="0"/>
              <a:t>11/8/2023</a:t>
            </a:fld>
            <a:endParaRPr lang="en-US"/>
          </a:p>
        </p:txBody>
      </p:sp>
      <p:sp>
        <p:nvSpPr>
          <p:cNvPr id="3" name="Footer Placeholder 2">
            <a:extLst>
              <a:ext uri="{FF2B5EF4-FFF2-40B4-BE49-F238E27FC236}">
                <a16:creationId xmlns:a16="http://schemas.microsoft.com/office/drawing/2014/main" id="{44AB0EF7-548A-58B9-0E4F-BC78D2A8BA66}"/>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455A091A-1E18-C742-0D03-90F142A846D8}"/>
              </a:ext>
            </a:extLst>
          </p:cNvPr>
          <p:cNvSpPr>
            <a:spLocks noGrp="1"/>
          </p:cNvSpPr>
          <p:nvPr>
            <p:ph type="sldNum" sz="quarter" idx="12"/>
          </p:nvPr>
        </p:nvSpPr>
        <p:spPr/>
        <p:txBody>
          <a:bodyPr/>
          <a:lstStyle/>
          <a:p>
            <a:fld id="{F094C3A4-1FBB-144E-B1D2-95FEBCDB02F5}" type="slidenum">
              <a:rPr lang="en-US" smtClean="0"/>
              <a:t>‹N°›</a:t>
            </a:fld>
            <a:endParaRPr lang="en-US"/>
          </a:p>
        </p:txBody>
      </p:sp>
    </p:spTree>
    <p:extLst>
      <p:ext uri="{BB962C8B-B14F-4D97-AF65-F5344CB8AC3E}">
        <p14:creationId xmlns:p14="http://schemas.microsoft.com/office/powerpoint/2010/main" val="109890845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F0D99D-32D3-C97E-B038-78FCBDF3AAE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29BDD8AD-111C-BAF7-5D58-9A4B16F50345}"/>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9AC8C9AB-0EBD-C7B4-87C1-F35DD6D548F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44B04B3-007D-1010-7C8C-6E2DE814E02D}"/>
              </a:ext>
            </a:extLst>
          </p:cNvPr>
          <p:cNvSpPr>
            <a:spLocks noGrp="1"/>
          </p:cNvSpPr>
          <p:nvPr>
            <p:ph type="dt" sz="half" idx="10"/>
          </p:nvPr>
        </p:nvSpPr>
        <p:spPr/>
        <p:txBody>
          <a:bodyPr/>
          <a:lstStyle/>
          <a:p>
            <a:fld id="{F9876205-AED9-EA47-9C03-8C278AD7864E}" type="datetimeFigureOut">
              <a:rPr lang="en-US" smtClean="0"/>
              <a:t>11/8/2023</a:t>
            </a:fld>
            <a:endParaRPr lang="en-US"/>
          </a:p>
        </p:txBody>
      </p:sp>
      <p:sp>
        <p:nvSpPr>
          <p:cNvPr id="6" name="Footer Placeholder 5">
            <a:extLst>
              <a:ext uri="{FF2B5EF4-FFF2-40B4-BE49-F238E27FC236}">
                <a16:creationId xmlns:a16="http://schemas.microsoft.com/office/drawing/2014/main" id="{6F445962-B318-77E5-E867-3EB006579CE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C57DEF3-F1C3-811E-1B80-6E535E1C01BA}"/>
              </a:ext>
            </a:extLst>
          </p:cNvPr>
          <p:cNvSpPr>
            <a:spLocks noGrp="1"/>
          </p:cNvSpPr>
          <p:nvPr>
            <p:ph type="sldNum" sz="quarter" idx="12"/>
          </p:nvPr>
        </p:nvSpPr>
        <p:spPr/>
        <p:txBody>
          <a:bodyPr/>
          <a:lstStyle/>
          <a:p>
            <a:fld id="{F094C3A4-1FBB-144E-B1D2-95FEBCDB02F5}" type="slidenum">
              <a:rPr lang="en-US" smtClean="0"/>
              <a:t>‹N°›</a:t>
            </a:fld>
            <a:endParaRPr lang="en-US"/>
          </a:p>
        </p:txBody>
      </p:sp>
    </p:spTree>
    <p:extLst>
      <p:ext uri="{BB962C8B-B14F-4D97-AF65-F5344CB8AC3E}">
        <p14:creationId xmlns:p14="http://schemas.microsoft.com/office/powerpoint/2010/main" val="211429581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87F404-A94E-BAB9-AF21-DC6FD5B7F4E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893B957B-1572-74E2-2F44-36E44997B60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755E1BB4-5A07-C06C-8245-49A1D483AD4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D87AC50-38FF-27FB-2008-7A747F872B98}"/>
              </a:ext>
            </a:extLst>
          </p:cNvPr>
          <p:cNvSpPr>
            <a:spLocks noGrp="1"/>
          </p:cNvSpPr>
          <p:nvPr>
            <p:ph type="dt" sz="half" idx="10"/>
          </p:nvPr>
        </p:nvSpPr>
        <p:spPr/>
        <p:txBody>
          <a:bodyPr/>
          <a:lstStyle/>
          <a:p>
            <a:fld id="{F9876205-AED9-EA47-9C03-8C278AD7864E}" type="datetimeFigureOut">
              <a:rPr lang="en-US" smtClean="0"/>
              <a:t>11/8/2023</a:t>
            </a:fld>
            <a:endParaRPr lang="en-US"/>
          </a:p>
        </p:txBody>
      </p:sp>
      <p:sp>
        <p:nvSpPr>
          <p:cNvPr id="6" name="Footer Placeholder 5">
            <a:extLst>
              <a:ext uri="{FF2B5EF4-FFF2-40B4-BE49-F238E27FC236}">
                <a16:creationId xmlns:a16="http://schemas.microsoft.com/office/drawing/2014/main" id="{F7888180-F244-DF56-9CD9-7B1B0E10EE9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F867613-CE47-5D84-8DF4-A1E9E6EB69E8}"/>
              </a:ext>
            </a:extLst>
          </p:cNvPr>
          <p:cNvSpPr>
            <a:spLocks noGrp="1"/>
          </p:cNvSpPr>
          <p:nvPr>
            <p:ph type="sldNum" sz="quarter" idx="12"/>
          </p:nvPr>
        </p:nvSpPr>
        <p:spPr/>
        <p:txBody>
          <a:bodyPr/>
          <a:lstStyle/>
          <a:p>
            <a:fld id="{F094C3A4-1FBB-144E-B1D2-95FEBCDB02F5}" type="slidenum">
              <a:rPr lang="en-US" smtClean="0"/>
              <a:t>‹N°›</a:t>
            </a:fld>
            <a:endParaRPr lang="en-US"/>
          </a:p>
        </p:txBody>
      </p:sp>
    </p:spTree>
    <p:extLst>
      <p:ext uri="{BB962C8B-B14F-4D97-AF65-F5344CB8AC3E}">
        <p14:creationId xmlns:p14="http://schemas.microsoft.com/office/powerpoint/2010/main" val="80126249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AE0FF4C-4F31-6460-03B9-E8740E2C3FE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002FE335-4404-B47A-1614-73CEF2153D4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0E12510-DDF1-4DC5-8086-5E0F3B5A45F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9876205-AED9-EA47-9C03-8C278AD7864E}" type="datetimeFigureOut">
              <a:rPr lang="en-US" smtClean="0"/>
              <a:t>11/8/2023</a:t>
            </a:fld>
            <a:endParaRPr lang="en-US"/>
          </a:p>
        </p:txBody>
      </p:sp>
      <p:sp>
        <p:nvSpPr>
          <p:cNvPr id="5" name="Footer Placeholder 4">
            <a:extLst>
              <a:ext uri="{FF2B5EF4-FFF2-40B4-BE49-F238E27FC236}">
                <a16:creationId xmlns:a16="http://schemas.microsoft.com/office/drawing/2014/main" id="{3763D578-52D1-8BE4-67F0-AEF83FDDF47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C4A00C09-E143-163D-D178-A7D60CD4FC6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094C3A4-1FBB-144E-B1D2-95FEBCDB02F5}" type="slidenum">
              <a:rPr lang="en-US" smtClean="0"/>
              <a:t>‹N°›</a:t>
            </a:fld>
            <a:endParaRPr lang="en-US"/>
          </a:p>
        </p:txBody>
      </p:sp>
    </p:spTree>
    <p:extLst>
      <p:ext uri="{BB962C8B-B14F-4D97-AF65-F5344CB8AC3E}">
        <p14:creationId xmlns:p14="http://schemas.microsoft.com/office/powerpoint/2010/main" val="23725812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2.pn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image" Target="../media/image2.png"/><Relationship Id="rId1" Type="http://schemas.openxmlformats.org/officeDocument/2006/relationships/slideLayout" Target="../slideLayouts/slideLayout4.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1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image" Target="../media/image2.png"/><Relationship Id="rId1" Type="http://schemas.openxmlformats.org/officeDocument/2006/relationships/slideLayout" Target="../slideLayouts/slideLayout4.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7.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image" Target="../media/image2.png"/><Relationship Id="rId1" Type="http://schemas.openxmlformats.org/officeDocument/2006/relationships/slideLayout" Target="../slideLayouts/slideLayout4.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2.pn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image" Target="../media/image2.png"/><Relationship Id="rId1" Type="http://schemas.openxmlformats.org/officeDocument/2006/relationships/slideLayout" Target="../slideLayouts/slideLayout4.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a:extLst>
              <a:ext uri="{FF2B5EF4-FFF2-40B4-BE49-F238E27FC236}">
                <a16:creationId xmlns:a16="http://schemas.microsoft.com/office/drawing/2014/main" id="{F9DB670A-3965-B51D-78A2-F1F4F0DD6A73}"/>
              </a:ext>
            </a:extLst>
          </p:cNvPr>
          <p:cNvGraphicFramePr>
            <a:graphicFrameLocks noGrp="1"/>
          </p:cNvGraphicFramePr>
          <p:nvPr>
            <p:extLst>
              <p:ext uri="{D42A27DB-BD31-4B8C-83A1-F6EECF244321}">
                <p14:modId xmlns:p14="http://schemas.microsoft.com/office/powerpoint/2010/main" val="2182774357"/>
              </p:ext>
            </p:extLst>
          </p:nvPr>
        </p:nvGraphicFramePr>
        <p:xfrm>
          <a:off x="1000897" y="719665"/>
          <a:ext cx="10256108" cy="2776834"/>
        </p:xfrm>
        <a:graphic>
          <a:graphicData uri="http://schemas.openxmlformats.org/drawingml/2006/table">
            <a:tbl>
              <a:tblPr firstRow="1" bandRow="1">
                <a:tableStyleId>{5C22544A-7EE6-4342-B048-85BDC9FD1C3A}</a:tableStyleId>
              </a:tblPr>
              <a:tblGrid>
                <a:gridCol w="2088292">
                  <a:extLst>
                    <a:ext uri="{9D8B030D-6E8A-4147-A177-3AD203B41FA5}">
                      <a16:colId xmlns:a16="http://schemas.microsoft.com/office/drawing/2014/main" val="392324398"/>
                    </a:ext>
                  </a:extLst>
                </a:gridCol>
                <a:gridCol w="8167816">
                  <a:extLst>
                    <a:ext uri="{9D8B030D-6E8A-4147-A177-3AD203B41FA5}">
                      <a16:colId xmlns:a16="http://schemas.microsoft.com/office/drawing/2014/main" val="3542095450"/>
                    </a:ext>
                  </a:extLst>
                </a:gridCol>
              </a:tblGrid>
              <a:tr h="1739330">
                <a:tc rowSpan="2">
                  <a:txBody>
                    <a:bodyPr/>
                    <a:lstStyle/>
                    <a:p>
                      <a:endParaRPr lang="en-US" dirty="0"/>
                    </a:p>
                  </a:txBody>
                  <a:tcPr>
                    <a:noFill/>
                  </a:tcPr>
                </a:tc>
                <a:tc>
                  <a:txBody>
                    <a:bodyPr/>
                    <a:lstStyle/>
                    <a:p>
                      <a:pPr algn="ctr"/>
                      <a:r>
                        <a:rPr lang="fr-FR" sz="4800" b="1" i="1" u="sng" kern="1200" dirty="0">
                          <a:solidFill>
                            <a:schemeClr val="accent1">
                              <a:lumMod val="75000"/>
                            </a:schemeClr>
                          </a:solidFill>
                          <a:effectLst/>
                          <a:latin typeface="Arial Rounded MT Bold" panose="020F0704030504030204" pitchFamily="34" charset="77"/>
                          <a:ea typeface="+mn-ea"/>
                          <a:cs typeface="Arial" panose="020B0604020202020204" pitchFamily="34" charset="0"/>
                        </a:rPr>
                        <a:t>COMMISSION </a:t>
                      </a:r>
                      <a:r>
                        <a:rPr lang="fr-FR" sz="4800" b="1" i="1" u="sng" kern="1200" dirty="0" smtClean="0">
                          <a:solidFill>
                            <a:schemeClr val="accent1">
                              <a:lumMod val="75000"/>
                            </a:schemeClr>
                          </a:solidFill>
                          <a:effectLst/>
                          <a:latin typeface="Arial Rounded MT Bold" panose="020F0704030504030204" pitchFamily="34" charset="77"/>
                          <a:ea typeface="+mn-ea"/>
                          <a:cs typeface="Arial" panose="020B0604020202020204" pitchFamily="34" charset="0"/>
                        </a:rPr>
                        <a:t>6</a:t>
                      </a:r>
                      <a:endParaRPr lang="fr-FR" sz="1800" b="1" kern="1200" dirty="0">
                        <a:solidFill>
                          <a:schemeClr val="accent1">
                            <a:lumMod val="75000"/>
                          </a:schemeClr>
                        </a:solidFill>
                        <a:effectLst/>
                        <a:latin typeface="Arial Rounded MT Bold" panose="020F0704030504030204" pitchFamily="34" charset="77"/>
                        <a:ea typeface="+mn-ea"/>
                        <a:cs typeface="Arial" panose="020B0604020202020204" pitchFamily="34" charset="0"/>
                      </a:endParaRPr>
                    </a:p>
                    <a:p>
                      <a:pPr algn="ctr"/>
                      <a:endParaRPr lang="fr-FR" sz="1800" b="1" kern="1200" dirty="0">
                        <a:solidFill>
                          <a:schemeClr val="accent1">
                            <a:lumMod val="75000"/>
                          </a:schemeClr>
                        </a:solidFill>
                        <a:effectLst/>
                        <a:latin typeface="Arial" panose="020B0604020202020204" pitchFamily="34" charset="0"/>
                        <a:ea typeface="+mn-ea"/>
                        <a:cs typeface="Arial" panose="020B0604020202020204" pitchFamily="34" charset="0"/>
                      </a:endParaRPr>
                    </a:p>
                    <a:p>
                      <a:pPr marL="261938" indent="0" algn="l"/>
                      <a:r>
                        <a:rPr lang="fr-FR" sz="2800" b="1" kern="1200" dirty="0" smtClean="0">
                          <a:solidFill>
                            <a:schemeClr val="accent1">
                              <a:lumMod val="75000"/>
                            </a:schemeClr>
                          </a:solidFill>
                          <a:effectLst/>
                          <a:latin typeface="Arial Rounded MT Bold" panose="020F0704030504030204" pitchFamily="34" charset="77"/>
                          <a:ea typeface="+mn-ea"/>
                          <a:cs typeface="Arial" panose="020B0604020202020204" pitchFamily="34" charset="0"/>
                        </a:rPr>
                        <a:t>Transparence, </a:t>
                      </a:r>
                      <a:r>
                        <a:rPr lang="fr-FR" sz="2800" b="1" kern="1200" dirty="0" smtClean="0">
                          <a:solidFill>
                            <a:schemeClr val="accent1">
                              <a:lumMod val="75000"/>
                            </a:schemeClr>
                          </a:solidFill>
                          <a:effectLst/>
                          <a:latin typeface="Arial Rounded MT Bold" panose="020F0704030504030204" pitchFamily="34" charset="77"/>
                          <a:ea typeface="+mn-ea"/>
                          <a:cs typeface="Arial" panose="020B0604020202020204" pitchFamily="34" charset="0"/>
                        </a:rPr>
                        <a:t>redevabilité́ </a:t>
                      </a:r>
                      <a:r>
                        <a:rPr lang="fr-FR" sz="2800" b="1" kern="1200" dirty="0" smtClean="0">
                          <a:solidFill>
                            <a:schemeClr val="accent1">
                              <a:lumMod val="75000"/>
                            </a:schemeClr>
                          </a:solidFill>
                          <a:effectLst/>
                          <a:latin typeface="Arial Rounded MT Bold" panose="020F0704030504030204" pitchFamily="34" charset="77"/>
                          <a:ea typeface="+mn-ea"/>
                          <a:cs typeface="Arial" panose="020B0604020202020204" pitchFamily="34" charset="0"/>
                        </a:rPr>
                        <a:t>et reddition des comptes</a:t>
                      </a:r>
                      <a:endParaRPr lang="en-US" sz="3200" dirty="0">
                        <a:solidFill>
                          <a:schemeClr val="tx1"/>
                        </a:solidFill>
                      </a:endParaRPr>
                    </a:p>
                  </a:txBody>
                  <a:tcPr>
                    <a:noFill/>
                  </a:tcPr>
                </a:tc>
                <a:extLst>
                  <a:ext uri="{0D108BD9-81ED-4DB2-BD59-A6C34878D82A}">
                    <a16:rowId xmlns:a16="http://schemas.microsoft.com/office/drawing/2014/main" val="2137600984"/>
                  </a:ext>
                </a:extLst>
              </a:tr>
              <a:tr h="826114">
                <a:tc vMerge="1">
                  <a:txBody>
                    <a:bodyPr/>
                    <a:lstStyle/>
                    <a:p>
                      <a:endParaRPr lang="en-US" dirty="0"/>
                    </a:p>
                  </a:txBody>
                  <a:tcPr/>
                </a:tc>
                <a:tc>
                  <a:txBody>
                    <a:bodyPr/>
                    <a:lstStyle/>
                    <a:p>
                      <a:pPr algn="ctr"/>
                      <a:r>
                        <a:rPr lang="fr-FR" sz="2400" b="1" kern="1200" dirty="0" smtClean="0">
                          <a:solidFill>
                            <a:schemeClr val="dk1"/>
                          </a:solidFill>
                          <a:effectLst/>
                          <a:latin typeface="Arial" panose="020B0604020202020204" pitchFamily="34" charset="0"/>
                          <a:ea typeface="+mn-ea"/>
                          <a:cs typeface="Arial" panose="020B0604020202020204" pitchFamily="34" charset="0"/>
                        </a:rPr>
                        <a:t>S</a:t>
                      </a:r>
                      <a:r>
                        <a:rPr lang="fr-FR" sz="2000" b="1" kern="1200" dirty="0" smtClean="0">
                          <a:solidFill>
                            <a:schemeClr val="dk1"/>
                          </a:solidFill>
                          <a:effectLst/>
                          <a:latin typeface="Arial" panose="020B0604020202020204" pitchFamily="34" charset="0"/>
                          <a:ea typeface="+mn-ea"/>
                          <a:cs typeface="Arial" panose="020B0604020202020204" pitchFamily="34" charset="0"/>
                        </a:rPr>
                        <a:t>tratégie de réforme de la gestion des finances publiques et rôle des PTF– RD Congo</a:t>
                      </a:r>
                      <a:endParaRPr lang="en-US" sz="2000" b="1" dirty="0">
                        <a:latin typeface="Arial" panose="020B0604020202020204" pitchFamily="34" charset="0"/>
                        <a:cs typeface="Arial" panose="020B0604020202020204" pitchFamily="34" charset="0"/>
                      </a:endParaRPr>
                    </a:p>
                  </a:txBody>
                  <a:tcPr anchor="ctr">
                    <a:solidFill>
                      <a:schemeClr val="accent2">
                        <a:lumMod val="60000"/>
                        <a:lumOff val="40000"/>
                      </a:schemeClr>
                    </a:solidFill>
                  </a:tcPr>
                </a:tc>
                <a:extLst>
                  <a:ext uri="{0D108BD9-81ED-4DB2-BD59-A6C34878D82A}">
                    <a16:rowId xmlns:a16="http://schemas.microsoft.com/office/drawing/2014/main" val="2981548855"/>
                  </a:ext>
                </a:extLst>
              </a:tr>
            </a:tbl>
          </a:graphicData>
        </a:graphic>
      </p:graphicFrame>
      <p:pic>
        <p:nvPicPr>
          <p:cNvPr id="8" name="Picture 7" descr="A map of africa with white lines&#10;&#10;Description automatically generated">
            <a:extLst>
              <a:ext uri="{FF2B5EF4-FFF2-40B4-BE49-F238E27FC236}">
                <a16:creationId xmlns:a16="http://schemas.microsoft.com/office/drawing/2014/main" id="{70064C0F-BC49-1FCC-E0A3-24D08669FE26}"/>
              </a:ext>
            </a:extLst>
          </p:cNvPr>
          <p:cNvPicPr>
            <a:picLocks noChangeAspect="1"/>
          </p:cNvPicPr>
          <p:nvPr/>
        </p:nvPicPr>
        <p:blipFill>
          <a:blip r:embed="rId2"/>
          <a:stretch>
            <a:fillRect/>
          </a:stretch>
        </p:blipFill>
        <p:spPr>
          <a:xfrm>
            <a:off x="934995" y="902043"/>
            <a:ext cx="2290119" cy="2655416"/>
          </a:xfrm>
          <a:prstGeom prst="rect">
            <a:avLst/>
          </a:prstGeom>
        </p:spPr>
      </p:pic>
      <p:sp>
        <p:nvSpPr>
          <p:cNvPr id="11" name="TextBox 10">
            <a:extLst>
              <a:ext uri="{FF2B5EF4-FFF2-40B4-BE49-F238E27FC236}">
                <a16:creationId xmlns:a16="http://schemas.microsoft.com/office/drawing/2014/main" id="{F1B4BA98-2DA1-7626-4CBD-832F14EEEF9B}"/>
              </a:ext>
            </a:extLst>
          </p:cNvPr>
          <p:cNvSpPr txBox="1"/>
          <p:nvPr/>
        </p:nvSpPr>
        <p:spPr>
          <a:xfrm>
            <a:off x="934995" y="3557459"/>
            <a:ext cx="10322010" cy="1846659"/>
          </a:xfrm>
          <a:prstGeom prst="rect">
            <a:avLst/>
          </a:prstGeom>
          <a:noFill/>
        </p:spPr>
        <p:txBody>
          <a:bodyPr wrap="square" rtlCol="0">
            <a:spAutoFit/>
          </a:bodyPr>
          <a:lstStyle/>
          <a:p>
            <a:pPr algn="ctr"/>
            <a:endParaRPr lang="fr-FR" sz="1000" b="1" kern="100" dirty="0">
              <a:solidFill>
                <a:srgbClr val="000000"/>
              </a:solidFill>
              <a:effectLst/>
              <a:latin typeface="Arial" panose="020B0604020202020204" pitchFamily="34" charset="0"/>
              <a:ea typeface="Calibri" panose="020F0502020204030204" pitchFamily="34" charset="0"/>
              <a:cs typeface="Arial" panose="020B0604020202020204" pitchFamily="34" charset="0"/>
            </a:endParaRPr>
          </a:p>
          <a:p>
            <a:pPr algn="ctr"/>
            <a:r>
              <a:rPr lang="fr-FR" sz="4000" b="1" kern="100" dirty="0">
                <a:solidFill>
                  <a:srgbClr val="000000"/>
                </a:solidFill>
                <a:latin typeface="Arial" panose="020B0604020202020204" pitchFamily="34" charset="0"/>
                <a:ea typeface="Calibri" panose="020F0502020204030204" pitchFamily="34" charset="0"/>
                <a:cs typeface="Arial" panose="020B0604020202020204" pitchFamily="34" charset="0"/>
              </a:rPr>
              <a:t>P</a:t>
            </a:r>
            <a:r>
              <a:rPr lang="fr-FR" sz="3200" b="1" kern="100" dirty="0">
                <a:solidFill>
                  <a:srgbClr val="000000"/>
                </a:solidFill>
                <a:latin typeface="Arial" panose="020B0604020202020204" pitchFamily="34" charset="0"/>
                <a:ea typeface="Calibri" panose="020F0502020204030204" pitchFamily="34" charset="0"/>
                <a:cs typeface="Arial" panose="020B0604020202020204" pitchFamily="34" charset="0"/>
              </a:rPr>
              <a:t>artage d’expérience et bonnes pratiques </a:t>
            </a:r>
          </a:p>
          <a:p>
            <a:pPr algn="ctr"/>
            <a:r>
              <a:rPr lang="fr-FR" sz="3200" b="1" kern="100" dirty="0">
                <a:solidFill>
                  <a:srgbClr val="000000"/>
                </a:solidFill>
                <a:latin typeface="Arial" panose="020B0604020202020204" pitchFamily="34" charset="0"/>
                <a:ea typeface="Calibri" panose="020F0502020204030204" pitchFamily="34" charset="0"/>
                <a:cs typeface="Arial" panose="020B0604020202020204" pitchFamily="34" charset="0"/>
              </a:rPr>
              <a:t>en matière de pilotage de la réforme des finances </a:t>
            </a:r>
            <a:r>
              <a:rPr lang="fr-FR" sz="3200" b="1" kern="100" dirty="0" smtClean="0">
                <a:solidFill>
                  <a:srgbClr val="000000"/>
                </a:solidFill>
                <a:latin typeface="Arial" panose="020B0604020202020204" pitchFamily="34" charset="0"/>
                <a:ea typeface="Calibri" panose="020F0502020204030204" pitchFamily="34" charset="0"/>
                <a:cs typeface="Arial" panose="020B0604020202020204" pitchFamily="34" charset="0"/>
              </a:rPr>
              <a:t>publiques et coordination des PTF </a:t>
            </a:r>
            <a:r>
              <a:rPr lang="fr-FR" sz="3200" b="1" kern="100" dirty="0">
                <a:solidFill>
                  <a:srgbClr val="000000"/>
                </a:solidFill>
                <a:latin typeface="Arial" panose="020B0604020202020204" pitchFamily="34" charset="0"/>
                <a:ea typeface="Calibri" panose="020F0502020204030204" pitchFamily="34" charset="0"/>
                <a:cs typeface="Arial" panose="020B0604020202020204" pitchFamily="34" charset="0"/>
              </a:rPr>
              <a:t>– RD Congo</a:t>
            </a:r>
          </a:p>
        </p:txBody>
      </p:sp>
      <p:sp>
        <p:nvSpPr>
          <p:cNvPr id="13" name="TextBox 12">
            <a:extLst>
              <a:ext uri="{FF2B5EF4-FFF2-40B4-BE49-F238E27FC236}">
                <a16:creationId xmlns:a16="http://schemas.microsoft.com/office/drawing/2014/main" id="{B8ED2684-B167-F0CF-3A74-000201DD2C02}"/>
              </a:ext>
            </a:extLst>
          </p:cNvPr>
          <p:cNvSpPr txBox="1"/>
          <p:nvPr/>
        </p:nvSpPr>
        <p:spPr>
          <a:xfrm>
            <a:off x="934995" y="5612515"/>
            <a:ext cx="10322010" cy="707886"/>
          </a:xfrm>
          <a:prstGeom prst="rect">
            <a:avLst/>
          </a:prstGeom>
          <a:noFill/>
        </p:spPr>
        <p:txBody>
          <a:bodyPr wrap="square" rtlCol="0">
            <a:spAutoFit/>
          </a:bodyPr>
          <a:lstStyle/>
          <a:p>
            <a:r>
              <a:rPr lang="fr-FR" sz="2000" b="1" i="1" kern="100" dirty="0" smtClean="0">
                <a:solidFill>
                  <a:srgbClr val="000000"/>
                </a:solidFill>
                <a:effectLst/>
                <a:latin typeface="Arial" panose="020B0604020202020204" pitchFamily="34" charset="0"/>
                <a:ea typeface="Calibri" panose="020F0502020204030204" pitchFamily="34" charset="0"/>
                <a:cs typeface="Arial" panose="020B0604020202020204" pitchFamily="34" charset="0"/>
              </a:rPr>
              <a:t>Par Godefroid MISENGA</a:t>
            </a:r>
            <a:r>
              <a:rPr lang="fr-FR" sz="2000" i="1" kern="100" dirty="0" smtClean="0">
                <a:solidFill>
                  <a:srgbClr val="000000"/>
                </a:solidFill>
                <a:effectLst/>
                <a:latin typeface="Arial" panose="020B0604020202020204" pitchFamily="34" charset="0"/>
                <a:ea typeface="Calibri" panose="020F0502020204030204" pitchFamily="34" charset="0"/>
                <a:cs typeface="Arial" panose="020B0604020202020204" pitchFamily="34" charset="0"/>
              </a:rPr>
              <a:t>, Secrétaire Exécutif du Comité de Pilotage et d’Orientation de la Réforme des Finances Publiques</a:t>
            </a:r>
            <a:endParaRPr lang="en-US" sz="2000" kern="100" dirty="0">
              <a:effectLst/>
              <a:latin typeface="Arial" panose="020B060402020202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416526347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10061"/>
            <a:lum/>
          </a:blip>
          <a:srcRect/>
          <a:stretch>
            <a:fillRect l="-1000" r="-1000"/>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05C33E-66E1-46B0-8707-27672A8BD2DC}"/>
              </a:ext>
            </a:extLst>
          </p:cNvPr>
          <p:cNvSpPr>
            <a:spLocks noGrp="1"/>
          </p:cNvSpPr>
          <p:nvPr>
            <p:ph type="title"/>
          </p:nvPr>
        </p:nvSpPr>
        <p:spPr>
          <a:xfrm>
            <a:off x="838200" y="25487"/>
            <a:ext cx="10515600" cy="1325563"/>
          </a:xfrm>
        </p:spPr>
        <p:txBody>
          <a:bodyPr>
            <a:normAutofit/>
          </a:bodyPr>
          <a:lstStyle/>
          <a:p>
            <a:r>
              <a:rPr lang="fr-FR" sz="3600" b="1" dirty="0">
                <a:latin typeface="Arial" panose="020B0604020202020204" pitchFamily="34" charset="0"/>
                <a:cs typeface="Arial" panose="020B0604020202020204" pitchFamily="34" charset="0"/>
              </a:rPr>
              <a:t>II. MISE EN ŒUVRE DES RÉFORMES</a:t>
            </a:r>
            <a:endParaRPr lang="en-US" sz="3600" dirty="0">
              <a:latin typeface="Arial" panose="020B0604020202020204" pitchFamily="34" charset="0"/>
              <a:cs typeface="Arial" panose="020B0604020202020204" pitchFamily="34" charset="0"/>
            </a:endParaRPr>
          </a:p>
        </p:txBody>
      </p:sp>
      <p:sp>
        <p:nvSpPr>
          <p:cNvPr id="9" name="Rectangle 8">
            <a:extLst>
              <a:ext uri="{FF2B5EF4-FFF2-40B4-BE49-F238E27FC236}">
                <a16:creationId xmlns:a16="http://schemas.microsoft.com/office/drawing/2014/main" id="{FB57C8EA-8E18-46ED-9EF9-2091B459AA18}"/>
              </a:ext>
            </a:extLst>
          </p:cNvPr>
          <p:cNvSpPr/>
          <p:nvPr/>
        </p:nvSpPr>
        <p:spPr>
          <a:xfrm>
            <a:off x="882751" y="934057"/>
            <a:ext cx="10226202" cy="954107"/>
          </a:xfrm>
          <a:prstGeom prst="rect">
            <a:avLst/>
          </a:prstGeom>
        </p:spPr>
        <p:txBody>
          <a:bodyPr wrap="square">
            <a:spAutoFit/>
          </a:bodyPr>
          <a:lstStyle/>
          <a:p>
            <a:pPr marL="627063" indent="-627063" eaLnBrk="0" fontAlgn="base" hangingPunct="0">
              <a:spcBef>
                <a:spcPts val="3000"/>
              </a:spcBef>
              <a:spcAft>
                <a:spcPct val="0"/>
              </a:spcAft>
              <a:buClr>
                <a:srgbClr val="C00000"/>
              </a:buClr>
              <a:tabLst>
                <a:tab pos="549275" algn="l"/>
              </a:tabLst>
            </a:pPr>
            <a:r>
              <a:rPr lang="fr-FR" sz="2800" b="1"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II.3. </a:t>
            </a:r>
            <a:r>
              <a:rPr lang="fr-FR" sz="28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Cadre permanent de dialogue sur la Réforme des Finances Publiques</a:t>
            </a:r>
          </a:p>
        </p:txBody>
      </p:sp>
      <p:sp>
        <p:nvSpPr>
          <p:cNvPr id="6" name="Rectangle 5"/>
          <p:cNvSpPr/>
          <p:nvPr/>
        </p:nvSpPr>
        <p:spPr>
          <a:xfrm>
            <a:off x="1978573" y="2317531"/>
            <a:ext cx="2601310" cy="914400"/>
          </a:xfrm>
          <a:prstGeom prst="rect">
            <a:avLst/>
          </a:prstGeom>
        </p:spPr>
        <p:style>
          <a:lnRef idx="1">
            <a:schemeClr val="accent5"/>
          </a:lnRef>
          <a:fillRef idx="2">
            <a:schemeClr val="accent5"/>
          </a:fillRef>
          <a:effectRef idx="1">
            <a:schemeClr val="accent5"/>
          </a:effectRef>
          <a:fontRef idx="minor">
            <a:schemeClr val="dk1"/>
          </a:fontRef>
        </p:style>
        <p:txBody>
          <a:bodyPr rtlCol="0" anchor="ctr"/>
          <a:lstStyle/>
          <a:p>
            <a:pPr lvl="0" algn="ctr"/>
            <a:endParaRPr lang="fr-FR" b="1" dirty="0">
              <a:effectLst>
                <a:outerShdw blurRad="38100" dist="38100" dir="2700000" algn="tl">
                  <a:srgbClr val="000000">
                    <a:alpha val="43137"/>
                  </a:srgbClr>
                </a:outerShdw>
              </a:effectLst>
            </a:endParaRPr>
          </a:p>
          <a:p>
            <a:pPr lvl="0" algn="ctr"/>
            <a:r>
              <a:rPr lang="fr-FR" b="1" dirty="0">
                <a:effectLst>
                  <a:outerShdw blurRad="38100" dist="38100" dir="2700000" algn="tl">
                    <a:srgbClr val="000000">
                      <a:alpha val="43137"/>
                    </a:srgbClr>
                  </a:outerShdw>
                </a:effectLst>
              </a:rPr>
              <a:t>Comité Gouvernemental de Pilotage Politique</a:t>
            </a:r>
          </a:p>
          <a:p>
            <a:pPr algn="ctr"/>
            <a:endParaRPr lang="fr-FR" b="1" dirty="0">
              <a:effectLst>
                <a:outerShdw blurRad="38100" dist="38100" dir="2700000" algn="tl">
                  <a:srgbClr val="000000">
                    <a:alpha val="43137"/>
                  </a:srgbClr>
                </a:outerShdw>
              </a:effectLst>
            </a:endParaRPr>
          </a:p>
        </p:txBody>
      </p:sp>
      <p:sp>
        <p:nvSpPr>
          <p:cNvPr id="7" name="Rectangle 6"/>
          <p:cNvSpPr/>
          <p:nvPr/>
        </p:nvSpPr>
        <p:spPr>
          <a:xfrm>
            <a:off x="8124497" y="2322786"/>
            <a:ext cx="2737944" cy="914400"/>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pPr lvl="0" algn="ctr"/>
            <a:endParaRPr lang="fr-FR" b="1" dirty="0">
              <a:effectLst>
                <a:outerShdw blurRad="38100" dist="38100" dir="2700000" algn="tl">
                  <a:srgbClr val="000000">
                    <a:alpha val="43137"/>
                  </a:srgbClr>
                </a:outerShdw>
              </a:effectLst>
            </a:endParaRPr>
          </a:p>
          <a:p>
            <a:pPr lvl="0" algn="ctr"/>
            <a:r>
              <a:rPr lang="fr-FR" b="1" dirty="0">
                <a:effectLst>
                  <a:outerShdw blurRad="38100" dist="38100" dir="2700000" algn="tl">
                    <a:srgbClr val="000000">
                      <a:alpha val="43137"/>
                    </a:srgbClr>
                  </a:outerShdw>
                </a:effectLst>
              </a:rPr>
              <a:t>Groupe Inter bailleur/Finances Publiques</a:t>
            </a:r>
          </a:p>
          <a:p>
            <a:pPr algn="ctr"/>
            <a:endParaRPr lang="fr-FR" b="1" dirty="0">
              <a:effectLst>
                <a:outerShdw blurRad="38100" dist="38100" dir="2700000" algn="tl">
                  <a:srgbClr val="000000">
                    <a:alpha val="43137"/>
                  </a:srgbClr>
                </a:outerShdw>
              </a:effectLst>
            </a:endParaRPr>
          </a:p>
        </p:txBody>
      </p:sp>
      <p:sp>
        <p:nvSpPr>
          <p:cNvPr id="8" name="Rectangle 7"/>
          <p:cNvSpPr/>
          <p:nvPr/>
        </p:nvSpPr>
        <p:spPr>
          <a:xfrm>
            <a:off x="1978573" y="4146331"/>
            <a:ext cx="2601310" cy="1140044"/>
          </a:xfrm>
          <a:prstGeom prst="rect">
            <a:avLst/>
          </a:prstGeom>
        </p:spPr>
        <p:style>
          <a:lnRef idx="1">
            <a:schemeClr val="accent5"/>
          </a:lnRef>
          <a:fillRef idx="2">
            <a:schemeClr val="accent5"/>
          </a:fillRef>
          <a:effectRef idx="1">
            <a:schemeClr val="accent5"/>
          </a:effectRef>
          <a:fontRef idx="minor">
            <a:schemeClr val="dk1"/>
          </a:fontRef>
        </p:style>
        <p:txBody>
          <a:bodyPr rtlCol="0" anchor="ctr"/>
          <a:lstStyle/>
          <a:p>
            <a:pPr lvl="0" algn="ctr"/>
            <a:endParaRPr lang="fr-FR" b="1" dirty="0">
              <a:effectLst>
                <a:outerShdw blurRad="38100" dist="38100" dir="2700000" algn="tl">
                  <a:srgbClr val="000000">
                    <a:alpha val="43137"/>
                  </a:srgbClr>
                </a:outerShdw>
              </a:effectLst>
            </a:endParaRPr>
          </a:p>
          <a:p>
            <a:pPr lvl="0" algn="ctr"/>
            <a:r>
              <a:rPr lang="fr-FR" b="1" dirty="0">
                <a:effectLst>
                  <a:outerShdw blurRad="38100" dist="38100" dir="2700000" algn="tl">
                    <a:srgbClr val="000000">
                      <a:alpha val="43137"/>
                    </a:srgbClr>
                  </a:outerShdw>
                </a:effectLst>
              </a:rPr>
              <a:t>Comité de Pilotage et d’Orientation de la Réforme des Finances Publiques</a:t>
            </a:r>
          </a:p>
          <a:p>
            <a:pPr algn="ctr"/>
            <a:endParaRPr lang="fr-FR" b="1" dirty="0">
              <a:effectLst>
                <a:outerShdw blurRad="38100" dist="38100" dir="2700000" algn="tl">
                  <a:srgbClr val="000000">
                    <a:alpha val="43137"/>
                  </a:srgbClr>
                </a:outerShdw>
              </a:effectLst>
            </a:endParaRPr>
          </a:p>
        </p:txBody>
      </p:sp>
      <p:sp>
        <p:nvSpPr>
          <p:cNvPr id="10" name="Rectangle 9"/>
          <p:cNvSpPr/>
          <p:nvPr/>
        </p:nvSpPr>
        <p:spPr>
          <a:xfrm>
            <a:off x="8124497" y="4146331"/>
            <a:ext cx="2737944" cy="914400"/>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pPr lvl="0" algn="ctr"/>
            <a:endParaRPr lang="fr-FR" b="1" dirty="0">
              <a:effectLst>
                <a:outerShdw blurRad="38100" dist="38100" dir="2700000" algn="tl">
                  <a:srgbClr val="000000">
                    <a:alpha val="43137"/>
                  </a:srgbClr>
                </a:outerShdw>
              </a:effectLst>
            </a:endParaRPr>
          </a:p>
          <a:p>
            <a:pPr lvl="0" algn="ctr"/>
            <a:r>
              <a:rPr lang="fr-FR" b="1" dirty="0">
                <a:effectLst>
                  <a:outerShdw blurRad="38100" dist="38100" dir="2700000" algn="tl">
                    <a:srgbClr val="000000">
                      <a:alpha val="43137"/>
                    </a:srgbClr>
                  </a:outerShdw>
                </a:effectLst>
              </a:rPr>
              <a:t>Groupe Inter bailleur/Finances Publiques</a:t>
            </a:r>
          </a:p>
          <a:p>
            <a:pPr algn="ctr"/>
            <a:endParaRPr lang="fr-FR" b="1" dirty="0">
              <a:effectLst>
                <a:outerShdw blurRad="38100" dist="38100" dir="2700000" algn="tl">
                  <a:srgbClr val="000000">
                    <a:alpha val="43137"/>
                  </a:srgbClr>
                </a:outerShdw>
              </a:effectLst>
            </a:endParaRPr>
          </a:p>
        </p:txBody>
      </p:sp>
      <p:sp>
        <p:nvSpPr>
          <p:cNvPr id="11" name="Double flèche horizontale 10"/>
          <p:cNvSpPr/>
          <p:nvPr/>
        </p:nvSpPr>
        <p:spPr>
          <a:xfrm>
            <a:off x="4887310" y="2435773"/>
            <a:ext cx="2885090" cy="677916"/>
          </a:xfrm>
          <a:prstGeom prst="leftRightArrow">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fr-FR" b="1" dirty="0">
                <a:effectLst>
                  <a:outerShdw blurRad="38100" dist="38100" dir="2700000" algn="tl">
                    <a:srgbClr val="000000">
                      <a:alpha val="43137"/>
                    </a:srgbClr>
                  </a:outerShdw>
                </a:effectLst>
              </a:rPr>
              <a:t>Dialogue Politique</a:t>
            </a:r>
          </a:p>
        </p:txBody>
      </p:sp>
      <p:sp>
        <p:nvSpPr>
          <p:cNvPr id="12" name="Double flèche horizontale 11"/>
          <p:cNvSpPr/>
          <p:nvPr/>
        </p:nvSpPr>
        <p:spPr>
          <a:xfrm>
            <a:off x="5039710" y="4321723"/>
            <a:ext cx="2885090" cy="677916"/>
          </a:xfrm>
          <a:prstGeom prst="leftRightArrow">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fr-FR" b="1" dirty="0">
                <a:effectLst>
                  <a:outerShdw blurRad="38100" dist="38100" dir="2700000" algn="tl">
                    <a:srgbClr val="000000">
                      <a:alpha val="43137"/>
                    </a:srgbClr>
                  </a:outerShdw>
                </a:effectLst>
              </a:rPr>
              <a:t>Dialogue Technique</a:t>
            </a:r>
          </a:p>
        </p:txBody>
      </p:sp>
      <p:sp>
        <p:nvSpPr>
          <p:cNvPr id="5" name="Flèche vers le bas 4"/>
          <p:cNvSpPr/>
          <p:nvPr/>
        </p:nvSpPr>
        <p:spPr>
          <a:xfrm>
            <a:off x="5389180" y="3039049"/>
            <a:ext cx="742292" cy="1399602"/>
          </a:xfrm>
          <a:prstGeom prst="downArrow">
            <a:avLst/>
          </a:prstGeom>
          <a:ln/>
        </p:spPr>
        <p:style>
          <a:lnRef idx="1">
            <a:schemeClr val="accent4"/>
          </a:lnRef>
          <a:fillRef idx="2">
            <a:schemeClr val="accent4"/>
          </a:fillRef>
          <a:effectRef idx="1">
            <a:schemeClr val="accent4"/>
          </a:effectRef>
          <a:fontRef idx="minor">
            <a:schemeClr val="dk1"/>
          </a:fontRef>
        </p:style>
        <p:txBody>
          <a:bodyPr vert="vert" rtlCol="0" anchor="ctr"/>
          <a:lstStyle/>
          <a:p>
            <a:pPr algn="ctr"/>
            <a:r>
              <a:rPr lang="fr-FR" sz="1600" b="1" dirty="0" smtClean="0">
                <a:solidFill>
                  <a:schemeClr val="tx1"/>
                </a:solidFill>
              </a:rPr>
              <a:t>Orientations</a:t>
            </a:r>
            <a:endParaRPr lang="fr-FR" sz="1600" b="1" dirty="0">
              <a:solidFill>
                <a:schemeClr val="tx1"/>
              </a:solidFill>
            </a:endParaRPr>
          </a:p>
        </p:txBody>
      </p:sp>
      <p:sp>
        <p:nvSpPr>
          <p:cNvPr id="13" name="Flèche vers le bas 12"/>
          <p:cNvSpPr/>
          <p:nvPr/>
        </p:nvSpPr>
        <p:spPr>
          <a:xfrm rot="10800000">
            <a:off x="6483569" y="2981896"/>
            <a:ext cx="831631" cy="1399604"/>
          </a:xfrm>
          <a:prstGeom prst="downArrow">
            <a:avLst/>
          </a:prstGeom>
          <a:ln/>
        </p:spPr>
        <p:style>
          <a:lnRef idx="1">
            <a:schemeClr val="accent4"/>
          </a:lnRef>
          <a:fillRef idx="2">
            <a:schemeClr val="accent4"/>
          </a:fillRef>
          <a:effectRef idx="1">
            <a:schemeClr val="accent4"/>
          </a:effectRef>
          <a:fontRef idx="minor">
            <a:schemeClr val="dk1"/>
          </a:fontRef>
        </p:style>
        <p:txBody>
          <a:bodyPr vert="vert" rtlCol="0" anchor="ctr"/>
          <a:lstStyle/>
          <a:p>
            <a:pPr algn="ctr"/>
            <a:r>
              <a:rPr lang="fr-FR" sz="1400" b="1" dirty="0" smtClean="0">
                <a:solidFill>
                  <a:schemeClr val="tx1"/>
                </a:solidFill>
              </a:rPr>
              <a:t>Rapports sur la réforme</a:t>
            </a:r>
            <a:endParaRPr lang="fr-FR" sz="1400" b="1" dirty="0">
              <a:solidFill>
                <a:schemeClr val="tx1"/>
              </a:solidFill>
            </a:endParaRPr>
          </a:p>
        </p:txBody>
      </p:sp>
    </p:spTree>
    <p:extLst>
      <p:ext uri="{BB962C8B-B14F-4D97-AF65-F5344CB8AC3E}">
        <p14:creationId xmlns:p14="http://schemas.microsoft.com/office/powerpoint/2010/main" val="408662969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10061"/>
            <a:lum/>
          </a:blip>
          <a:srcRect/>
          <a:stretch>
            <a:fillRect l="-1000" r="-1000"/>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05C33E-66E1-46B0-8707-27672A8BD2DC}"/>
              </a:ext>
            </a:extLst>
          </p:cNvPr>
          <p:cNvSpPr>
            <a:spLocks noGrp="1"/>
          </p:cNvSpPr>
          <p:nvPr>
            <p:ph type="title"/>
          </p:nvPr>
        </p:nvSpPr>
        <p:spPr>
          <a:xfrm>
            <a:off x="838200" y="25487"/>
            <a:ext cx="10515600" cy="1325563"/>
          </a:xfrm>
        </p:spPr>
        <p:txBody>
          <a:bodyPr>
            <a:normAutofit/>
          </a:bodyPr>
          <a:lstStyle/>
          <a:p>
            <a:pPr marL="627063" indent="-627063"/>
            <a:r>
              <a:rPr lang="fr-FR" sz="3600" b="1" dirty="0" smtClean="0">
                <a:latin typeface="Arial" panose="020B0604020202020204" pitchFamily="34" charset="0"/>
                <a:cs typeface="Arial" panose="020B0604020202020204" pitchFamily="34" charset="0"/>
              </a:rPr>
              <a:t>III</a:t>
            </a:r>
            <a:r>
              <a:rPr lang="fr-FR" sz="3600" b="1" dirty="0">
                <a:latin typeface="Arial" panose="020B0604020202020204" pitchFamily="34" charset="0"/>
                <a:cs typeface="Arial" panose="020B0604020202020204" pitchFamily="34" charset="0"/>
              </a:rPr>
              <a:t>. </a:t>
            </a:r>
            <a:r>
              <a:rPr lang="fr-FR" sz="3600" b="1" dirty="0" smtClean="0">
                <a:latin typeface="Arial" panose="020B0604020202020204" pitchFamily="34" charset="0"/>
                <a:cs typeface="Arial" panose="020B0604020202020204" pitchFamily="34" charset="0"/>
              </a:rPr>
              <a:t>RISQUES ET DIFFUCULTE DE MISE </a:t>
            </a:r>
            <a:r>
              <a:rPr lang="fr-FR" sz="3600" b="1" dirty="0">
                <a:latin typeface="Arial" panose="020B0604020202020204" pitchFamily="34" charset="0"/>
                <a:cs typeface="Arial" panose="020B0604020202020204" pitchFamily="34" charset="0"/>
              </a:rPr>
              <a:t>EN ŒUVRE DES RÉFORMES</a:t>
            </a:r>
            <a:endParaRPr lang="en-US" sz="3600" dirty="0">
              <a:latin typeface="Arial" panose="020B0604020202020204" pitchFamily="34" charset="0"/>
              <a:cs typeface="Arial" panose="020B0604020202020204" pitchFamily="34" charset="0"/>
            </a:endParaRPr>
          </a:p>
        </p:txBody>
      </p:sp>
      <p:graphicFrame>
        <p:nvGraphicFramePr>
          <p:cNvPr id="5" name="Espace réservé du contenu 4"/>
          <p:cNvGraphicFramePr>
            <a:graphicFrameLocks noGrp="1"/>
          </p:cNvGraphicFramePr>
          <p:nvPr>
            <p:ph sz="half" idx="1"/>
            <p:extLst>
              <p:ext uri="{D42A27DB-BD31-4B8C-83A1-F6EECF244321}">
                <p14:modId xmlns:p14="http://schemas.microsoft.com/office/powerpoint/2010/main" val="1774574637"/>
              </p:ext>
            </p:extLst>
          </p:nvPr>
        </p:nvGraphicFramePr>
        <p:xfrm>
          <a:off x="838199" y="1220419"/>
          <a:ext cx="10970623" cy="5476516"/>
        </p:xfrm>
        <a:graphic>
          <a:graphicData uri="http://schemas.openxmlformats.org/drawingml/2006/table">
            <a:tbl>
              <a:tblPr firstRow="1" bandRow="1">
                <a:tableStyleId>{5C22544A-7EE6-4342-B048-85BDC9FD1C3A}</a:tableStyleId>
              </a:tblPr>
              <a:tblGrid>
                <a:gridCol w="4021023">
                  <a:extLst>
                    <a:ext uri="{9D8B030D-6E8A-4147-A177-3AD203B41FA5}">
                      <a16:colId xmlns:a16="http://schemas.microsoft.com/office/drawing/2014/main" val="1150470295"/>
                    </a:ext>
                  </a:extLst>
                </a:gridCol>
                <a:gridCol w="6949600">
                  <a:extLst>
                    <a:ext uri="{9D8B030D-6E8A-4147-A177-3AD203B41FA5}">
                      <a16:colId xmlns:a16="http://schemas.microsoft.com/office/drawing/2014/main" val="639164720"/>
                    </a:ext>
                  </a:extLst>
                </a:gridCol>
              </a:tblGrid>
              <a:tr h="415968">
                <a:tc>
                  <a:txBody>
                    <a:bodyPr/>
                    <a:lstStyle/>
                    <a:p>
                      <a:pPr algn="ctr"/>
                      <a:r>
                        <a:rPr lang="fr-FR" sz="2800" dirty="0">
                          <a:solidFill>
                            <a:schemeClr val="bg1"/>
                          </a:solidFill>
                          <a:latin typeface="Arial" panose="020B0604020202020204" pitchFamily="34" charset="0"/>
                          <a:cs typeface="Arial" panose="020B0604020202020204" pitchFamily="34" charset="0"/>
                        </a:rPr>
                        <a:t>Risques</a:t>
                      </a:r>
                    </a:p>
                  </a:txBody>
                  <a:tcPr/>
                </a:tc>
                <a:tc>
                  <a:txBody>
                    <a:bodyPr/>
                    <a:lstStyle/>
                    <a:p>
                      <a:pPr algn="ctr"/>
                      <a:r>
                        <a:rPr lang="fr-FR" sz="2800" dirty="0">
                          <a:solidFill>
                            <a:schemeClr val="bg1"/>
                          </a:solidFill>
                          <a:latin typeface="Arial" panose="020B0604020202020204" pitchFamily="34" charset="0"/>
                          <a:cs typeface="Arial" panose="020B0604020202020204" pitchFamily="34" charset="0"/>
                        </a:rPr>
                        <a:t>Mesures d’atténuation</a:t>
                      </a:r>
                    </a:p>
                  </a:txBody>
                  <a:tcPr/>
                </a:tc>
                <a:extLst>
                  <a:ext uri="{0D108BD9-81ED-4DB2-BD59-A6C34878D82A}">
                    <a16:rowId xmlns:a16="http://schemas.microsoft.com/office/drawing/2014/main" val="2366704677"/>
                  </a:ext>
                </a:extLst>
              </a:tr>
              <a:tr h="1055918">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endParaRPr lang="fr-FR" sz="2000" b="1" dirty="0">
                        <a:latin typeface="Arial" panose="020B0604020202020204" pitchFamily="34" charset="0"/>
                        <a:cs typeface="Arial" panose="020B0604020202020204" pitchFamily="34"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lang="fr-FR" sz="2000" b="1" dirty="0">
                          <a:latin typeface="Arial" panose="020B0604020202020204" pitchFamily="34" charset="0"/>
                          <a:cs typeface="Arial" panose="020B0604020202020204" pitchFamily="34" charset="0"/>
                        </a:rPr>
                        <a:t>Déficit d’implication politique</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sz="2000" b="1" kern="1200" dirty="0">
                          <a:solidFill>
                            <a:schemeClr val="dk1"/>
                          </a:solidFill>
                          <a:latin typeface="Arial" panose="020B0604020202020204" pitchFamily="34" charset="0"/>
                          <a:ea typeface="+mn-ea"/>
                          <a:cs typeface="Arial" panose="020B0604020202020204" pitchFamily="34" charset="0"/>
                        </a:rPr>
                        <a:t>Mettre en place un cadre institutionnel de pilotage de la réforme qui responsabilise les acteurs au niveau politique et qui garantit une bonne coordination.</a:t>
                      </a:r>
                    </a:p>
                  </a:txBody>
                  <a:tcPr/>
                </a:tc>
                <a:extLst>
                  <a:ext uri="{0D108BD9-81ED-4DB2-BD59-A6C34878D82A}">
                    <a16:rowId xmlns:a16="http://schemas.microsoft.com/office/drawing/2014/main" val="3734190220"/>
                  </a:ext>
                </a:extLst>
              </a:tr>
              <a:tr h="1055918">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endParaRPr lang="fr-FR" sz="2000" b="1" dirty="0">
                        <a:latin typeface="Arial" panose="020B0604020202020204" pitchFamily="34" charset="0"/>
                        <a:cs typeface="Arial" panose="020B0604020202020204" pitchFamily="34"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lang="fr-FR" sz="2000" b="1" dirty="0">
                          <a:latin typeface="Arial" panose="020B0604020202020204" pitchFamily="34" charset="0"/>
                          <a:cs typeface="Arial" panose="020B0604020202020204" pitchFamily="34" charset="0"/>
                        </a:rPr>
                        <a:t>Incertitude des financements</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sz="2000" b="1" kern="1200" dirty="0">
                          <a:solidFill>
                            <a:schemeClr val="dk1"/>
                          </a:solidFill>
                          <a:latin typeface="Arial" panose="020B0604020202020204" pitchFamily="34" charset="0"/>
                          <a:ea typeface="+mn-ea"/>
                          <a:cs typeface="Arial" panose="020B0604020202020204" pitchFamily="34" charset="0"/>
                        </a:rPr>
                        <a:t>Concevoir une stratégie de mobilisation du financement de la réforme et Mettre en place un cadre institutionnel de dialogue avec les Partenaires au développement.</a:t>
                      </a:r>
                    </a:p>
                  </a:txBody>
                  <a:tcPr/>
                </a:tc>
                <a:extLst>
                  <a:ext uri="{0D108BD9-81ED-4DB2-BD59-A6C34878D82A}">
                    <a16:rowId xmlns:a16="http://schemas.microsoft.com/office/drawing/2014/main" val="1354359621"/>
                  </a:ext>
                </a:extLst>
              </a:tr>
              <a:tr h="1215905">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endParaRPr lang="fr-FR" sz="1000" b="1" kern="1200" dirty="0">
                        <a:solidFill>
                          <a:schemeClr val="dk1"/>
                        </a:solidFill>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fr-FR" sz="2000" b="1" kern="1200" dirty="0">
                          <a:solidFill>
                            <a:schemeClr val="dk1"/>
                          </a:solidFill>
                          <a:latin typeface="Arial" panose="020B0604020202020204" pitchFamily="34" charset="0"/>
                          <a:ea typeface="+mn-ea"/>
                          <a:cs typeface="Arial" panose="020B0604020202020204" pitchFamily="34" charset="0"/>
                        </a:rPr>
                        <a:t>Faibles capacités des ressources humaines et matérielles des administrations</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fr-FR" sz="1000" b="1" kern="1200" dirty="0">
                        <a:solidFill>
                          <a:schemeClr val="dk1"/>
                        </a:solidFill>
                        <a:latin typeface="Arial" panose="020B0604020202020204" pitchFamily="34" charset="0"/>
                        <a:ea typeface="+mn-ea"/>
                        <a:cs typeface="Arial" panose="020B0604020202020204" pitchFamily="34" charset="0"/>
                      </a:endParaRPr>
                    </a:p>
                    <a:p>
                      <a:pPr marL="0" marR="0" indent="0" algn="l" defTabSz="914400" rtl="0" eaLnBrk="1" fontAlgn="auto" latinLnBrk="0" hangingPunct="1">
                        <a:lnSpc>
                          <a:spcPct val="100000"/>
                        </a:lnSpc>
                        <a:spcBef>
                          <a:spcPts val="0"/>
                        </a:spcBef>
                        <a:spcAft>
                          <a:spcPts val="0"/>
                        </a:spcAft>
                        <a:buClrTx/>
                        <a:buSzTx/>
                        <a:buFontTx/>
                        <a:buNone/>
                        <a:tabLst/>
                        <a:defRPr/>
                      </a:pPr>
                      <a:r>
                        <a:rPr lang="fr-FR" sz="2000" b="1" kern="1200" dirty="0">
                          <a:solidFill>
                            <a:schemeClr val="dk1"/>
                          </a:solidFill>
                          <a:latin typeface="Arial" panose="020B0604020202020204" pitchFamily="34" charset="0"/>
                          <a:ea typeface="+mn-ea"/>
                          <a:cs typeface="Arial" panose="020B0604020202020204" pitchFamily="34" charset="0"/>
                        </a:rPr>
                        <a:t>Adopter un programme de renforcement des capacités techniques et logistiques de toutes les parties prenantes à la réforme.</a:t>
                      </a:r>
                    </a:p>
                  </a:txBody>
                  <a:tcPr/>
                </a:tc>
                <a:extLst>
                  <a:ext uri="{0D108BD9-81ED-4DB2-BD59-A6C34878D82A}">
                    <a16:rowId xmlns:a16="http://schemas.microsoft.com/office/drawing/2014/main" val="1176910449"/>
                  </a:ext>
                </a:extLst>
              </a:tr>
              <a:tr h="1375893">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fr-FR" sz="2000" b="1" dirty="0">
                          <a:latin typeface="Arial" panose="020B0604020202020204" pitchFamily="34" charset="0"/>
                          <a:cs typeface="Arial" panose="020B0604020202020204" pitchFamily="34" charset="0"/>
                        </a:rPr>
                        <a:t>Faible adhésion  à la réforme de </a:t>
                      </a:r>
                      <a:r>
                        <a:rPr lang="fr-FR" sz="2000" b="1">
                          <a:latin typeface="Arial" panose="020B0604020202020204" pitchFamily="34" charset="0"/>
                          <a:cs typeface="Arial" panose="020B0604020202020204" pitchFamily="34" charset="0"/>
                        </a:rPr>
                        <a:t>la part des </a:t>
                      </a:r>
                      <a:r>
                        <a:rPr lang="fr-FR" sz="2000" b="1" dirty="0">
                          <a:latin typeface="Arial" panose="020B0604020202020204" pitchFamily="34" charset="0"/>
                          <a:cs typeface="Arial" panose="020B0604020202020204" pitchFamily="34" charset="0"/>
                        </a:rPr>
                        <a:t>acteurs techniques</a:t>
                      </a:r>
                    </a:p>
                  </a:txBody>
                  <a:tcPr/>
                </a:tc>
                <a:tc>
                  <a:txBody>
                    <a:bodyPr/>
                    <a:lstStyle/>
                    <a:p>
                      <a:r>
                        <a:rPr lang="fr-FR" sz="2000" b="1" kern="1200" dirty="0">
                          <a:solidFill>
                            <a:schemeClr val="dk1"/>
                          </a:solidFill>
                          <a:latin typeface="Arial" panose="020B0604020202020204" pitchFamily="34" charset="0"/>
                          <a:ea typeface="+mn-ea"/>
                          <a:cs typeface="Arial" panose="020B0604020202020204" pitchFamily="34" charset="0"/>
                        </a:rPr>
                        <a:t>Impliquer les services de l’administration dans la formulation des réformes et les Responsabiliser dans la mise en œuvre opérationnelle. Se munir d’une stratégie de gestion de changement.</a:t>
                      </a:r>
                    </a:p>
                  </a:txBody>
                  <a:tcPr/>
                </a:tc>
                <a:extLst>
                  <a:ext uri="{0D108BD9-81ED-4DB2-BD59-A6C34878D82A}">
                    <a16:rowId xmlns:a16="http://schemas.microsoft.com/office/drawing/2014/main" val="1605617618"/>
                  </a:ext>
                </a:extLst>
              </a:tr>
            </a:tbl>
          </a:graphicData>
        </a:graphic>
      </p:graphicFrame>
    </p:spTree>
    <p:extLst>
      <p:ext uri="{BB962C8B-B14F-4D97-AF65-F5344CB8AC3E}">
        <p14:creationId xmlns:p14="http://schemas.microsoft.com/office/powerpoint/2010/main" val="188261995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10061"/>
            <a:lum/>
          </a:blip>
          <a:srcRect/>
          <a:stretch>
            <a:fillRect l="-1000" r="-1000"/>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05C33E-66E1-46B0-8707-27672A8BD2DC}"/>
              </a:ext>
            </a:extLst>
          </p:cNvPr>
          <p:cNvSpPr>
            <a:spLocks noGrp="1"/>
          </p:cNvSpPr>
          <p:nvPr>
            <p:ph type="title"/>
          </p:nvPr>
        </p:nvSpPr>
        <p:spPr>
          <a:xfrm>
            <a:off x="838200" y="77740"/>
            <a:ext cx="10515600" cy="765578"/>
          </a:xfrm>
        </p:spPr>
        <p:txBody>
          <a:bodyPr>
            <a:normAutofit/>
          </a:bodyPr>
          <a:lstStyle/>
          <a:p>
            <a:pPr marL="627063" indent="-627063"/>
            <a:r>
              <a:rPr lang="fr-FR" sz="2800" b="1" dirty="0" smtClean="0">
                <a:latin typeface="Arial" panose="020B0604020202020204" pitchFamily="34" charset="0"/>
                <a:cs typeface="Arial" panose="020B0604020202020204" pitchFamily="34" charset="0"/>
              </a:rPr>
              <a:t>IV. </a:t>
            </a:r>
            <a:r>
              <a:rPr lang="fr-FR" sz="28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CARTHOGRAPHIE DES APPUIS DES </a:t>
            </a:r>
            <a:r>
              <a:rPr lang="fr-FR" sz="2800" b="1"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BAILLEURS</a:t>
            </a:r>
            <a:endParaRPr lang="en-US" sz="2800" dirty="0">
              <a:latin typeface="Arial" panose="020B0604020202020204" pitchFamily="34" charset="0"/>
              <a:cs typeface="Arial" panose="020B0604020202020204" pitchFamily="34" charset="0"/>
            </a:endParaRPr>
          </a:p>
        </p:txBody>
      </p:sp>
      <p:sp>
        <p:nvSpPr>
          <p:cNvPr id="6" name="ZoneTexte 5">
            <a:extLst>
              <a:ext uri="{FF2B5EF4-FFF2-40B4-BE49-F238E27FC236}">
                <a16:creationId xmlns:a16="http://schemas.microsoft.com/office/drawing/2014/main" id="{B833B56E-44BB-45CF-B451-FBC44BA26412}"/>
              </a:ext>
            </a:extLst>
          </p:cNvPr>
          <p:cNvSpPr txBox="1"/>
          <p:nvPr/>
        </p:nvSpPr>
        <p:spPr>
          <a:xfrm>
            <a:off x="391886" y="2906433"/>
            <a:ext cx="3213463" cy="1938992"/>
          </a:xfrm>
          <a:prstGeom prst="rect">
            <a:avLst/>
          </a:prstGeom>
          <a:noFill/>
        </p:spPr>
        <p:txBody>
          <a:bodyPr wrap="square" rtlCol="0">
            <a:spAutoFit/>
          </a:bodyPr>
          <a:lstStyle/>
          <a:p>
            <a:r>
              <a:rPr lang="fr-FR" sz="2400" b="1" dirty="0"/>
              <a:t>Carte d'intervention des </a:t>
            </a:r>
            <a:r>
              <a:rPr lang="fr-FR" sz="2400" b="1" dirty="0" err="1"/>
              <a:t>PTFs</a:t>
            </a:r>
            <a:r>
              <a:rPr lang="fr-FR" sz="2400" b="1" dirty="0"/>
              <a:t> dans le secteur des Finances publiques en </a:t>
            </a:r>
            <a:r>
              <a:rPr lang="fr-FR" sz="2400" b="1" dirty="0" smtClean="0"/>
              <a:t>RDC</a:t>
            </a:r>
          </a:p>
          <a:p>
            <a:r>
              <a:rPr lang="fr-FR" sz="2400" b="1" dirty="0" smtClean="0"/>
              <a:t> (Novembre 2023)</a:t>
            </a:r>
            <a:endParaRPr lang="en-US" sz="2400" b="1" dirty="0"/>
          </a:p>
        </p:txBody>
      </p:sp>
      <p:pic>
        <p:nvPicPr>
          <p:cNvPr id="7" name="Image 6">
            <a:extLst>
              <a:ext uri="{FF2B5EF4-FFF2-40B4-BE49-F238E27FC236}">
                <a16:creationId xmlns:a16="http://schemas.microsoft.com/office/drawing/2014/main" id="{7E728849-49A2-427D-86AA-27EBB2D72A5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944982" y="791065"/>
            <a:ext cx="7408817" cy="5928251"/>
          </a:xfrm>
          <a:prstGeom prst="rect">
            <a:avLst/>
          </a:prstGeom>
        </p:spPr>
      </p:pic>
    </p:spTree>
    <p:extLst>
      <p:ext uri="{BB962C8B-B14F-4D97-AF65-F5344CB8AC3E}">
        <p14:creationId xmlns:p14="http://schemas.microsoft.com/office/powerpoint/2010/main" val="424070315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10061"/>
            <a:lum/>
          </a:blip>
          <a:srcRect/>
          <a:stretch>
            <a:fillRect l="-1000" r="-1000"/>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05C33E-66E1-46B0-8707-27672A8BD2DC}"/>
              </a:ext>
            </a:extLst>
          </p:cNvPr>
          <p:cNvSpPr>
            <a:spLocks noGrp="1"/>
          </p:cNvSpPr>
          <p:nvPr>
            <p:ph type="title"/>
          </p:nvPr>
        </p:nvSpPr>
        <p:spPr>
          <a:xfrm>
            <a:off x="838200" y="77740"/>
            <a:ext cx="10515600" cy="765578"/>
          </a:xfrm>
        </p:spPr>
        <p:txBody>
          <a:bodyPr>
            <a:normAutofit/>
          </a:bodyPr>
          <a:lstStyle/>
          <a:p>
            <a:pPr marL="627063" indent="-627063"/>
            <a:r>
              <a:rPr lang="fr-FR" sz="2800" b="1" dirty="0" smtClean="0">
                <a:latin typeface="Arial" panose="020B0604020202020204" pitchFamily="34" charset="0"/>
                <a:cs typeface="Arial" panose="020B0604020202020204" pitchFamily="34" charset="0"/>
              </a:rPr>
              <a:t>V</a:t>
            </a:r>
            <a:r>
              <a:rPr lang="fr-FR" sz="2800" b="1" dirty="0" smtClean="0">
                <a:latin typeface="Arial" panose="020B0604020202020204" pitchFamily="34" charset="0"/>
                <a:cs typeface="Arial" panose="020B0604020202020204" pitchFamily="34" charset="0"/>
              </a:rPr>
              <a:t>. </a:t>
            </a:r>
            <a:r>
              <a:rPr lang="fr-FR" sz="2800" b="1"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PERSPECTIVES ET RECOMMANDATIONS</a:t>
            </a:r>
            <a:endParaRPr lang="en-US" sz="2800" dirty="0">
              <a:latin typeface="Arial" panose="020B0604020202020204" pitchFamily="34" charset="0"/>
              <a:cs typeface="Arial" panose="020B0604020202020204" pitchFamily="34" charset="0"/>
            </a:endParaRPr>
          </a:p>
        </p:txBody>
      </p:sp>
      <p:graphicFrame>
        <p:nvGraphicFramePr>
          <p:cNvPr id="5" name="Diagramme 4"/>
          <p:cNvGraphicFramePr/>
          <p:nvPr>
            <p:extLst>
              <p:ext uri="{D42A27DB-BD31-4B8C-83A1-F6EECF244321}">
                <p14:modId xmlns:p14="http://schemas.microsoft.com/office/powerpoint/2010/main" val="1949643757"/>
              </p:ext>
            </p:extLst>
          </p:nvPr>
        </p:nvGraphicFramePr>
        <p:xfrm>
          <a:off x="2032000" y="719666"/>
          <a:ext cx="8975634" cy="586648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67856898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map of africa with white lines and a blue background&#10;&#10;Description automatically generated">
            <a:extLst>
              <a:ext uri="{FF2B5EF4-FFF2-40B4-BE49-F238E27FC236}">
                <a16:creationId xmlns:a16="http://schemas.microsoft.com/office/drawing/2014/main" id="{A6629E75-F29B-2CFB-0D58-96BA2D475444}"/>
              </a:ext>
            </a:extLst>
          </p:cNvPr>
          <p:cNvPicPr>
            <a:picLocks noChangeAspect="1"/>
          </p:cNvPicPr>
          <p:nvPr/>
        </p:nvPicPr>
        <p:blipFill>
          <a:blip r:embed="rId2"/>
          <a:stretch>
            <a:fillRect/>
          </a:stretch>
        </p:blipFill>
        <p:spPr>
          <a:xfrm>
            <a:off x="3836458" y="431800"/>
            <a:ext cx="4519083" cy="3666599"/>
          </a:xfrm>
          <a:prstGeom prst="rect">
            <a:avLst/>
          </a:prstGeom>
        </p:spPr>
      </p:pic>
      <p:sp>
        <p:nvSpPr>
          <p:cNvPr id="4" name="TextBox 3">
            <a:extLst>
              <a:ext uri="{FF2B5EF4-FFF2-40B4-BE49-F238E27FC236}">
                <a16:creationId xmlns:a16="http://schemas.microsoft.com/office/drawing/2014/main" id="{F7B0A771-6D9A-11AC-7B35-BF83BDBC32D3}"/>
              </a:ext>
            </a:extLst>
          </p:cNvPr>
          <p:cNvSpPr txBox="1"/>
          <p:nvPr/>
        </p:nvSpPr>
        <p:spPr>
          <a:xfrm>
            <a:off x="1896533" y="4707467"/>
            <a:ext cx="8398935" cy="646331"/>
          </a:xfrm>
          <a:prstGeom prst="rect">
            <a:avLst/>
          </a:prstGeom>
          <a:noFill/>
        </p:spPr>
        <p:txBody>
          <a:bodyPr wrap="square" rtlCol="0">
            <a:spAutoFit/>
          </a:bodyPr>
          <a:lstStyle/>
          <a:p>
            <a:pPr algn="ctr"/>
            <a:r>
              <a:rPr lang="en-US" sz="3600" dirty="0">
                <a:latin typeface="Arial Rounded MT Bold" panose="020F0704030504030204" pitchFamily="34" charset="77"/>
              </a:rPr>
              <a:t>MERCI </a:t>
            </a:r>
            <a:r>
              <a:rPr lang="en-US" sz="3600" dirty="0" smtClean="0">
                <a:latin typeface="Arial Rounded MT Bold" panose="020F0704030504030204" pitchFamily="34" charset="77"/>
              </a:rPr>
              <a:t>DE </a:t>
            </a:r>
            <a:r>
              <a:rPr lang="en-US" sz="3600" dirty="0">
                <a:latin typeface="Arial Rounded MT Bold" panose="020F0704030504030204" pitchFamily="34" charset="77"/>
              </a:rPr>
              <a:t>VOTRE ATTENTION</a:t>
            </a:r>
          </a:p>
        </p:txBody>
      </p:sp>
    </p:spTree>
    <p:extLst>
      <p:ext uri="{BB962C8B-B14F-4D97-AF65-F5344CB8AC3E}">
        <p14:creationId xmlns:p14="http://schemas.microsoft.com/office/powerpoint/2010/main" val="409669681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10061"/>
            <a:lum/>
          </a:blip>
          <a:srcRect/>
          <a:stretch>
            <a:fillRect l="-1000" r="-1000"/>
          </a:stretch>
        </a:blipFill>
        <a:effectLst/>
      </p:bgPr>
    </p:bg>
    <p:spTree>
      <p:nvGrpSpPr>
        <p:cNvPr id="1" name=""/>
        <p:cNvGrpSpPr/>
        <p:nvPr/>
      </p:nvGrpSpPr>
      <p:grpSpPr>
        <a:xfrm>
          <a:off x="0" y="0"/>
          <a:ext cx="0" cy="0"/>
          <a:chOff x="0" y="0"/>
          <a:chExt cx="0" cy="0"/>
        </a:xfrm>
      </p:grpSpPr>
      <p:sp>
        <p:nvSpPr>
          <p:cNvPr id="3" name="Sous-titre 4"/>
          <p:cNvSpPr txBox="1">
            <a:spLocks/>
          </p:cNvSpPr>
          <p:nvPr/>
        </p:nvSpPr>
        <p:spPr>
          <a:xfrm>
            <a:off x="3314700" y="1613577"/>
            <a:ext cx="8555438" cy="3901848"/>
          </a:xfrm>
          <a:prstGeom prst="rect">
            <a:avLst/>
          </a:prstGeom>
          <a:solidFill>
            <a:schemeClr val="bg1">
              <a:lumMod val="85000"/>
            </a:schemeClr>
          </a:solidFill>
        </p:spPr>
        <p:style>
          <a:lnRef idx="1">
            <a:schemeClr val="accent6"/>
          </a:lnRef>
          <a:fillRef idx="2">
            <a:schemeClr val="accent6"/>
          </a:fillRef>
          <a:effectRef idx="1">
            <a:schemeClr val="accent6"/>
          </a:effectRef>
          <a:fontRef idx="minor">
            <a:schemeClr val="dk1"/>
          </a:fontRef>
        </p:style>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r>
              <a:rPr lang="fr-FR"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Mettre en œuvre une action qui ne découle pas d’une vision est une perte de temps. </a:t>
            </a:r>
          </a:p>
          <a:p>
            <a:pPr algn="just"/>
            <a:r>
              <a:rPr lang="fr-FR"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Avoir une vision qui n’est pas accompagnée d’actions est un rêve.</a:t>
            </a:r>
          </a:p>
          <a:p>
            <a:pPr algn="just"/>
            <a:r>
              <a:rPr lang="fr-FR"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Ce qui change le monde, c’est quand la vision est accompagnée d'actions.</a:t>
            </a:r>
          </a:p>
          <a:p>
            <a:endParaRPr lang="fr-FR" dirty="0" smtClean="0">
              <a:latin typeface="Arial" panose="020B0604020202020204" pitchFamily="34" charset="0"/>
              <a:cs typeface="Arial" panose="020B0604020202020204" pitchFamily="34" charset="0"/>
            </a:endParaRPr>
          </a:p>
          <a:p>
            <a:pPr marL="0" indent="0" algn="r">
              <a:buNone/>
            </a:pPr>
            <a:r>
              <a:rPr lang="fr-FR" b="1" dirty="0" smtClean="0">
                <a:latin typeface="Arial" panose="020B0604020202020204" pitchFamily="34" charset="0"/>
                <a:cs typeface="Arial" panose="020B0604020202020204" pitchFamily="34" charset="0"/>
              </a:rPr>
              <a:t>Nelson Mandela</a:t>
            </a:r>
          </a:p>
          <a:p>
            <a:pPr marL="457200" indent="-457200">
              <a:buFont typeface="+mj-lt"/>
              <a:buAutoNum type="arabicPeriod"/>
            </a:pPr>
            <a:endParaRPr lang="fr-FR" dirty="0">
              <a:latin typeface="Arial" panose="020B0604020202020204" pitchFamily="34" charset="0"/>
              <a:cs typeface="Arial" panose="020B0604020202020204" pitchFamily="34" charset="0"/>
            </a:endParaRPr>
          </a:p>
        </p:txBody>
      </p:sp>
      <p:pic>
        <p:nvPicPr>
          <p:cNvPr id="4" name="Picture 7" descr="A map of africa with white lines&#10;&#10;Description automatically generated">
            <a:extLst>
              <a:ext uri="{FF2B5EF4-FFF2-40B4-BE49-F238E27FC236}">
                <a16:creationId xmlns:a16="http://schemas.microsoft.com/office/drawing/2014/main" id="{70064C0F-BC49-1FCC-E0A3-24D08669FE26}"/>
              </a:ext>
            </a:extLst>
          </p:cNvPr>
          <p:cNvPicPr>
            <a:picLocks noChangeAspect="1"/>
          </p:cNvPicPr>
          <p:nvPr/>
        </p:nvPicPr>
        <p:blipFill>
          <a:blip r:embed="rId3"/>
          <a:stretch>
            <a:fillRect/>
          </a:stretch>
        </p:blipFill>
        <p:spPr>
          <a:xfrm>
            <a:off x="496845" y="2236793"/>
            <a:ext cx="2290119" cy="2655416"/>
          </a:xfrm>
          <a:prstGeom prst="rect">
            <a:avLst/>
          </a:prstGeom>
        </p:spPr>
      </p:pic>
    </p:spTree>
    <p:extLst>
      <p:ext uri="{BB962C8B-B14F-4D97-AF65-F5344CB8AC3E}">
        <p14:creationId xmlns:p14="http://schemas.microsoft.com/office/powerpoint/2010/main" val="354412510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10061"/>
            <a:lum/>
          </a:blip>
          <a:srcRect/>
          <a:stretch>
            <a:fillRect l="-1000" r="-1000"/>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0EBFC8-A8DA-856F-A402-7EF81F2955FD}"/>
              </a:ext>
            </a:extLst>
          </p:cNvPr>
          <p:cNvSpPr>
            <a:spLocks noGrp="1"/>
          </p:cNvSpPr>
          <p:nvPr>
            <p:ph type="title"/>
          </p:nvPr>
        </p:nvSpPr>
        <p:spPr/>
        <p:txBody>
          <a:bodyPr/>
          <a:lstStyle/>
          <a:p>
            <a:r>
              <a:rPr lang="en-US" b="1" dirty="0" smtClean="0">
                <a:latin typeface="Arial" panose="020B0604020202020204" pitchFamily="34" charset="0"/>
                <a:cs typeface="Arial" panose="020B0604020202020204" pitchFamily="34" charset="0"/>
              </a:rPr>
              <a:t>PLAN </a:t>
            </a:r>
            <a:r>
              <a:rPr lang="en-US" b="1" dirty="0">
                <a:latin typeface="Arial" panose="020B0604020202020204" pitchFamily="34" charset="0"/>
                <a:cs typeface="Arial" panose="020B0604020202020204" pitchFamily="34" charset="0"/>
              </a:rPr>
              <a:t>DE </a:t>
            </a:r>
            <a:r>
              <a:rPr lang="en-US" b="1" dirty="0" smtClean="0">
                <a:latin typeface="Arial" panose="020B0604020202020204" pitchFamily="34" charset="0"/>
                <a:cs typeface="Arial" panose="020B0604020202020204" pitchFamily="34" charset="0"/>
              </a:rPr>
              <a:t>L’EXPOSE</a:t>
            </a:r>
            <a:endParaRPr lang="en-US" b="1" dirty="0">
              <a:latin typeface="Arial" panose="020B0604020202020204" pitchFamily="34" charset="0"/>
              <a:cs typeface="Arial" panose="020B0604020202020204" pitchFamily="34" charset="0"/>
            </a:endParaRPr>
          </a:p>
        </p:txBody>
      </p:sp>
      <p:sp>
        <p:nvSpPr>
          <p:cNvPr id="3" name="Content Placeholder 2">
            <a:extLst>
              <a:ext uri="{FF2B5EF4-FFF2-40B4-BE49-F238E27FC236}">
                <a16:creationId xmlns:a16="http://schemas.microsoft.com/office/drawing/2014/main" id="{A36BDC31-DAEE-24EE-D8DD-36B474370DAD}"/>
              </a:ext>
            </a:extLst>
          </p:cNvPr>
          <p:cNvSpPr>
            <a:spLocks noGrp="1"/>
          </p:cNvSpPr>
          <p:nvPr>
            <p:ph idx="1"/>
          </p:nvPr>
        </p:nvSpPr>
        <p:spPr>
          <a:xfrm>
            <a:off x="838200" y="1654175"/>
            <a:ext cx="10515600" cy="4351338"/>
          </a:xfrm>
          <a:ln>
            <a:solidFill>
              <a:schemeClr val="bg1">
                <a:lumMod val="65000"/>
              </a:schemeClr>
            </a:solidFill>
          </a:ln>
        </p:spPr>
        <p:txBody>
          <a:bodyPr>
            <a:normAutofit lnSpcReduction="10000"/>
          </a:bodyPr>
          <a:lstStyle/>
          <a:p>
            <a:pPr marL="571500" indent="-571500">
              <a:buFont typeface="+mj-lt"/>
              <a:buAutoNum type="romanUcPeriod"/>
            </a:pPr>
            <a:r>
              <a:rPr lang="fr-FR" b="1" dirty="0"/>
              <a:t>Conception et contenu des réformes </a:t>
            </a:r>
          </a:p>
          <a:p>
            <a:pPr marL="571500" indent="-571500">
              <a:buFont typeface="+mj-lt"/>
              <a:buAutoNum type="romanUcPeriod"/>
            </a:pPr>
            <a:endParaRPr lang="fr-FR" b="1" dirty="0"/>
          </a:p>
          <a:p>
            <a:pPr marL="571500" indent="-571500">
              <a:buFont typeface="+mj-lt"/>
              <a:buAutoNum type="romanUcPeriod"/>
            </a:pPr>
            <a:r>
              <a:rPr lang="fr-FR" b="1" dirty="0"/>
              <a:t>Mise en place de la réforme </a:t>
            </a:r>
          </a:p>
          <a:p>
            <a:pPr marL="571500" indent="-571500">
              <a:buFont typeface="+mj-lt"/>
              <a:buAutoNum type="romanUcPeriod"/>
            </a:pPr>
            <a:endParaRPr lang="fr-FR" b="1" dirty="0"/>
          </a:p>
          <a:p>
            <a:pPr marL="571500" indent="-571500">
              <a:buFont typeface="+mj-lt"/>
              <a:buAutoNum type="romanUcPeriod"/>
            </a:pPr>
            <a:r>
              <a:rPr lang="fr-FR" b="1" dirty="0"/>
              <a:t>Risques et difficultés associés</a:t>
            </a:r>
          </a:p>
          <a:p>
            <a:pPr marL="571500" indent="-571500">
              <a:buFont typeface="+mj-lt"/>
              <a:buAutoNum type="romanUcPeriod"/>
            </a:pPr>
            <a:endParaRPr lang="fr-FR" b="1" dirty="0"/>
          </a:p>
          <a:p>
            <a:pPr marL="571500" indent="-571500">
              <a:buFont typeface="+mj-lt"/>
              <a:buAutoNum type="romanUcPeriod"/>
            </a:pPr>
            <a:r>
              <a:rPr lang="fr-FR" b="1" dirty="0" smtClean="0"/>
              <a:t>Cartographie des appuis des bailleurs </a:t>
            </a:r>
          </a:p>
          <a:p>
            <a:pPr marL="571500" indent="-571500">
              <a:buFont typeface="+mj-lt"/>
              <a:buAutoNum type="romanUcPeriod"/>
            </a:pPr>
            <a:endParaRPr lang="fr-FR" b="1" dirty="0"/>
          </a:p>
          <a:p>
            <a:pPr marL="571500" indent="-571500">
              <a:buFont typeface="+mj-lt"/>
              <a:buAutoNum type="romanUcPeriod"/>
            </a:pPr>
            <a:r>
              <a:rPr lang="fr-FR" b="1" dirty="0"/>
              <a:t>Perspectives et recommandations</a:t>
            </a:r>
          </a:p>
          <a:p>
            <a:pPr marL="0" indent="0">
              <a:buNone/>
            </a:pPr>
            <a:endParaRPr lang="en-US" b="1" dirty="0" smtClean="0"/>
          </a:p>
          <a:p>
            <a:pPr marL="0" indent="0">
              <a:buNone/>
            </a:pPr>
            <a:endParaRPr lang="en-US" b="1" dirty="0"/>
          </a:p>
        </p:txBody>
      </p:sp>
    </p:spTree>
    <p:extLst>
      <p:ext uri="{BB962C8B-B14F-4D97-AF65-F5344CB8AC3E}">
        <p14:creationId xmlns:p14="http://schemas.microsoft.com/office/powerpoint/2010/main" val="20777581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10061"/>
            <a:lum/>
          </a:blip>
          <a:srcRect/>
          <a:stretch>
            <a:fillRect l="-1000" r="-1000"/>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0EBFC8-A8DA-856F-A402-7EF81F2955FD}"/>
              </a:ext>
            </a:extLst>
          </p:cNvPr>
          <p:cNvSpPr>
            <a:spLocks noGrp="1"/>
          </p:cNvSpPr>
          <p:nvPr>
            <p:ph type="title"/>
          </p:nvPr>
        </p:nvSpPr>
        <p:spPr/>
        <p:txBody>
          <a:bodyPr>
            <a:normAutofit/>
          </a:bodyPr>
          <a:lstStyle/>
          <a:p>
            <a:r>
              <a:rPr lang="fr-FR" b="1" dirty="0" smtClean="0"/>
              <a:t>I. CONCEPTION </a:t>
            </a:r>
            <a:r>
              <a:rPr lang="fr-FR" b="1" dirty="0"/>
              <a:t>ET CONTENU DES </a:t>
            </a:r>
            <a:r>
              <a:rPr lang="fr-FR" b="1" dirty="0" smtClean="0"/>
              <a:t>RÉFORMES</a:t>
            </a:r>
            <a:endParaRPr lang="en-US" dirty="0">
              <a:latin typeface="Arial" panose="020B0604020202020204" pitchFamily="34" charset="0"/>
              <a:cs typeface="Arial" panose="020B0604020202020204" pitchFamily="34" charset="0"/>
            </a:endParaRPr>
          </a:p>
        </p:txBody>
      </p:sp>
      <p:sp>
        <p:nvSpPr>
          <p:cNvPr id="3" name="Content Placeholder 2">
            <a:extLst>
              <a:ext uri="{FF2B5EF4-FFF2-40B4-BE49-F238E27FC236}">
                <a16:creationId xmlns:a16="http://schemas.microsoft.com/office/drawing/2014/main" id="{A36BDC31-DAEE-24EE-D8DD-36B474370DAD}"/>
              </a:ext>
            </a:extLst>
          </p:cNvPr>
          <p:cNvSpPr>
            <a:spLocks noGrp="1"/>
          </p:cNvSpPr>
          <p:nvPr>
            <p:ph idx="1"/>
          </p:nvPr>
        </p:nvSpPr>
        <p:spPr/>
        <p:txBody>
          <a:bodyPr>
            <a:normAutofit/>
          </a:bodyPr>
          <a:lstStyle/>
          <a:p>
            <a:pPr marL="0" indent="0">
              <a:buNone/>
            </a:pPr>
            <a:endParaRPr lang="en-US" dirty="0">
              <a:latin typeface="Arial" panose="020B0604020202020204" pitchFamily="34" charset="0"/>
              <a:cs typeface="Arial" panose="020B0604020202020204" pitchFamily="34" charset="0"/>
            </a:endParaRPr>
          </a:p>
          <a:p>
            <a:pPr marL="0" indent="0">
              <a:buNone/>
            </a:pPr>
            <a:endParaRPr lang="en-US" dirty="0"/>
          </a:p>
          <a:p>
            <a:pPr marL="0" indent="0">
              <a:buNone/>
            </a:pPr>
            <a:endParaRPr lang="en-US" dirty="0"/>
          </a:p>
        </p:txBody>
      </p:sp>
      <p:graphicFrame>
        <p:nvGraphicFramePr>
          <p:cNvPr id="4" name="Diagramme 3">
            <a:extLst>
              <a:ext uri="{FF2B5EF4-FFF2-40B4-BE49-F238E27FC236}">
                <a16:creationId xmlns:a16="http://schemas.microsoft.com/office/drawing/2014/main" id="{F89A26B8-94F3-4AA1-908B-58CAA7746635}"/>
              </a:ext>
            </a:extLst>
          </p:cNvPr>
          <p:cNvGraphicFramePr/>
          <p:nvPr>
            <p:extLst>
              <p:ext uri="{D42A27DB-BD31-4B8C-83A1-F6EECF244321}">
                <p14:modId xmlns:p14="http://schemas.microsoft.com/office/powerpoint/2010/main" val="845267480"/>
              </p:ext>
            </p:extLst>
          </p:nvPr>
        </p:nvGraphicFramePr>
        <p:xfrm>
          <a:off x="1058493" y="1254034"/>
          <a:ext cx="10567450" cy="560396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Rectangle 4">
            <a:extLst>
              <a:ext uri="{FF2B5EF4-FFF2-40B4-BE49-F238E27FC236}">
                <a16:creationId xmlns:a16="http://schemas.microsoft.com/office/drawing/2014/main" id="{FB57C8EA-8E18-46ED-9EF9-2091B459AA18}"/>
              </a:ext>
            </a:extLst>
          </p:cNvPr>
          <p:cNvSpPr/>
          <p:nvPr/>
        </p:nvSpPr>
        <p:spPr>
          <a:xfrm>
            <a:off x="882751" y="1404325"/>
            <a:ext cx="10226202" cy="523220"/>
          </a:xfrm>
          <a:prstGeom prst="rect">
            <a:avLst/>
          </a:prstGeom>
        </p:spPr>
        <p:txBody>
          <a:bodyPr wrap="square">
            <a:spAutoFit/>
          </a:bodyPr>
          <a:lstStyle/>
          <a:p>
            <a:pPr eaLnBrk="0" fontAlgn="base" hangingPunct="0">
              <a:spcBef>
                <a:spcPts val="3000"/>
              </a:spcBef>
              <a:spcAft>
                <a:spcPct val="0"/>
              </a:spcAft>
              <a:buClr>
                <a:srgbClr val="C00000"/>
              </a:buClr>
            </a:pPr>
            <a:r>
              <a:rPr lang="fr-FR" sz="2800" b="1" dirty="0" smtClean="0">
                <a:latin typeface="Arial" panose="020B0604020202020204" pitchFamily="34" charset="0"/>
                <a:cs typeface="Arial" panose="020B0604020202020204" pitchFamily="34" charset="0"/>
              </a:rPr>
              <a:t>I.1. </a:t>
            </a:r>
            <a:r>
              <a:rPr lang="fr-FR" sz="2800" b="1" dirty="0"/>
              <a:t>É</a:t>
            </a:r>
            <a:r>
              <a:rPr lang="fr-FR" sz="2800" b="1" dirty="0" smtClean="0">
                <a:latin typeface="Arial" panose="020B0604020202020204" pitchFamily="34" charset="0"/>
                <a:cs typeface="Arial" panose="020B0604020202020204" pitchFamily="34" charset="0"/>
              </a:rPr>
              <a:t>tapes </a:t>
            </a:r>
            <a:r>
              <a:rPr lang="fr-FR" sz="2800" b="1" dirty="0">
                <a:latin typeface="Arial" panose="020B0604020202020204" pitchFamily="34" charset="0"/>
                <a:cs typeface="Arial" panose="020B0604020202020204" pitchFamily="34" charset="0"/>
              </a:rPr>
              <a:t>ayant conduit à l’actualisation du  </a:t>
            </a:r>
            <a:r>
              <a:rPr lang="fr-FR" sz="2800" b="1" dirty="0" smtClean="0">
                <a:latin typeface="Arial" panose="020B0604020202020204" pitchFamily="34" charset="0"/>
                <a:cs typeface="Arial" panose="020B0604020202020204" pitchFamily="34" charset="0"/>
              </a:rPr>
              <a:t>PSRFP</a:t>
            </a:r>
            <a:endParaRPr lang="fr-FR" sz="2400" b="1" i="1" dirty="0">
              <a:effectLst>
                <a:outerShdw blurRad="38100" dist="38100" dir="2700000" algn="tl">
                  <a:srgbClr val="000000">
                    <a:alpha val="43137"/>
                  </a:srgbClr>
                </a:outerShdw>
              </a:effectLst>
              <a:latin typeface="Constantia" panose="02030602050306030303" pitchFamily="18" charset="0"/>
              <a:ea typeface="Calibri" pitchFamily="34" charset="0"/>
              <a:cs typeface="Times New Roman" pitchFamily="18" charset="0"/>
            </a:endParaRPr>
          </a:p>
        </p:txBody>
      </p:sp>
    </p:spTree>
    <p:extLst>
      <p:ext uri="{BB962C8B-B14F-4D97-AF65-F5344CB8AC3E}">
        <p14:creationId xmlns:p14="http://schemas.microsoft.com/office/powerpoint/2010/main" val="320574791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10061"/>
            <a:lum/>
          </a:blip>
          <a:srcRect/>
          <a:stretch>
            <a:fillRect l="-1000" r="-1000"/>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05C33E-66E1-46B0-8707-27672A8BD2DC}"/>
              </a:ext>
            </a:extLst>
          </p:cNvPr>
          <p:cNvSpPr>
            <a:spLocks noGrp="1"/>
          </p:cNvSpPr>
          <p:nvPr>
            <p:ph type="title"/>
          </p:nvPr>
        </p:nvSpPr>
        <p:spPr>
          <a:xfrm>
            <a:off x="838200" y="98425"/>
            <a:ext cx="10515600" cy="1349375"/>
          </a:xfrm>
        </p:spPr>
        <p:txBody>
          <a:bodyPr>
            <a:normAutofit/>
          </a:bodyPr>
          <a:lstStyle/>
          <a:p>
            <a:r>
              <a:rPr lang="fr-FR" sz="3600" b="1" dirty="0" smtClean="0">
                <a:latin typeface="Arial" panose="020B0604020202020204" pitchFamily="34" charset="0"/>
                <a:cs typeface="Arial" panose="020B0604020202020204" pitchFamily="34" charset="0"/>
              </a:rPr>
              <a:t>I. </a:t>
            </a:r>
            <a:r>
              <a:rPr lang="fr-FR" sz="3600" b="1" dirty="0">
                <a:latin typeface="Arial" panose="020B0604020202020204" pitchFamily="34" charset="0"/>
                <a:cs typeface="Arial" panose="020B0604020202020204" pitchFamily="34" charset="0"/>
              </a:rPr>
              <a:t>CONCEPTION ET CONTENU DES </a:t>
            </a:r>
            <a:r>
              <a:rPr lang="fr-FR" sz="3600" b="1" dirty="0" smtClean="0">
                <a:latin typeface="Arial" panose="020B0604020202020204" pitchFamily="34" charset="0"/>
                <a:cs typeface="Arial" panose="020B0604020202020204" pitchFamily="34" charset="0"/>
              </a:rPr>
              <a:t>RÉFORMES</a:t>
            </a:r>
            <a:endParaRPr lang="en-US" sz="3600" dirty="0">
              <a:latin typeface="Arial" panose="020B0604020202020204" pitchFamily="34" charset="0"/>
              <a:cs typeface="Arial" panose="020B0604020202020204" pitchFamily="34" charset="0"/>
            </a:endParaRPr>
          </a:p>
        </p:txBody>
      </p:sp>
      <p:graphicFrame>
        <p:nvGraphicFramePr>
          <p:cNvPr id="5" name="Espace réservé du contenu 4"/>
          <p:cNvGraphicFramePr>
            <a:graphicFrameLocks noGrp="1"/>
          </p:cNvGraphicFramePr>
          <p:nvPr>
            <p:ph sz="half" idx="1"/>
            <p:extLst>
              <p:ext uri="{D42A27DB-BD31-4B8C-83A1-F6EECF244321}">
                <p14:modId xmlns:p14="http://schemas.microsoft.com/office/powerpoint/2010/main" val="568973958"/>
              </p:ext>
            </p:extLst>
          </p:nvPr>
        </p:nvGraphicFramePr>
        <p:xfrm>
          <a:off x="963612" y="2416376"/>
          <a:ext cx="10264775" cy="3962400"/>
        </p:xfrm>
        <a:graphic>
          <a:graphicData uri="http://schemas.openxmlformats.org/drawingml/2006/table">
            <a:tbl>
              <a:tblPr firstRow="1" bandRow="1">
                <a:tableStyleId>{5C22544A-7EE6-4342-B048-85BDC9FD1C3A}</a:tableStyleId>
              </a:tblPr>
              <a:tblGrid>
                <a:gridCol w="10264775">
                  <a:extLst>
                    <a:ext uri="{9D8B030D-6E8A-4147-A177-3AD203B41FA5}">
                      <a16:colId xmlns:a16="http://schemas.microsoft.com/office/drawing/2014/main" val="205317796"/>
                    </a:ext>
                  </a:extLst>
                </a:gridCol>
              </a:tblGrid>
              <a:tr h="0">
                <a:tc>
                  <a:txBody>
                    <a:bodyPr/>
                    <a:lstStyle/>
                    <a:p>
                      <a:pPr algn="ctr"/>
                      <a:endParaRPr lang="fr-FR" sz="200" b="0" dirty="0"/>
                    </a:p>
                  </a:txBody>
                  <a:tcPr/>
                </a:tc>
                <a:extLst>
                  <a:ext uri="{0D108BD9-81ED-4DB2-BD59-A6C34878D82A}">
                    <a16:rowId xmlns:a16="http://schemas.microsoft.com/office/drawing/2014/main" val="2920907302"/>
                  </a:ext>
                </a:extLst>
              </a:tr>
              <a:tr h="413351">
                <a:tc>
                  <a:txBody>
                    <a:bodyPr/>
                    <a:lstStyle/>
                    <a:p>
                      <a:pPr marL="342900" indent="-342900">
                        <a:buFont typeface="Wingdings" panose="05000000000000000000" pitchFamily="2" charset="2"/>
                        <a:buChar char="§"/>
                      </a:pPr>
                      <a:r>
                        <a:rPr lang="fr-FR" sz="2400" b="0" kern="1200" dirty="0" smtClean="0">
                          <a:effectLst/>
                        </a:rPr>
                        <a:t>Manque de </a:t>
                      </a:r>
                      <a:r>
                        <a:rPr lang="fr-FR" sz="2400" b="0" kern="1200" dirty="0">
                          <a:effectLst/>
                        </a:rPr>
                        <a:t>fiabilité du Budget </a:t>
                      </a:r>
                      <a:endParaRPr lang="fr-FR" sz="2400" b="0" dirty="0"/>
                    </a:p>
                  </a:txBody>
                  <a:tcPr/>
                </a:tc>
                <a:extLst>
                  <a:ext uri="{0D108BD9-81ED-4DB2-BD59-A6C34878D82A}">
                    <a16:rowId xmlns:a16="http://schemas.microsoft.com/office/drawing/2014/main" val="1670849485"/>
                  </a:ext>
                </a:extLst>
              </a:tr>
              <a:tr h="413351">
                <a:tc>
                  <a:txBody>
                    <a:bodyPr/>
                    <a:lstStyle/>
                    <a:p>
                      <a:pPr marL="342900" indent="-342900">
                        <a:buFont typeface="Wingdings" panose="05000000000000000000" pitchFamily="2" charset="2"/>
                        <a:buChar char="§"/>
                      </a:pPr>
                      <a:r>
                        <a:rPr lang="fr-FR" sz="2400" b="0" kern="1200" dirty="0">
                          <a:effectLst/>
                        </a:rPr>
                        <a:t>Faiblesse du système fiscal conduisant à une faible pression fiscale</a:t>
                      </a:r>
                      <a:endParaRPr lang="fr-FR" sz="2400" b="0" dirty="0"/>
                    </a:p>
                  </a:txBody>
                  <a:tcPr/>
                </a:tc>
                <a:extLst>
                  <a:ext uri="{0D108BD9-81ED-4DB2-BD59-A6C34878D82A}">
                    <a16:rowId xmlns:a16="http://schemas.microsoft.com/office/drawing/2014/main" val="3292202137"/>
                  </a:ext>
                </a:extLst>
              </a:tr>
              <a:tr h="744032">
                <a:tc>
                  <a:txBody>
                    <a:bodyPr/>
                    <a:lstStyle/>
                    <a:p>
                      <a:pPr marL="342900" marR="0" lvl="0" indent="-34290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lang="fr-FR" sz="2400" b="0" kern="1200" dirty="0">
                          <a:effectLst/>
                        </a:rPr>
                        <a:t>Absence d’une comptabilité générale de l’Etat, conduisant à l’absence de déclaration de conformité par la Cour </a:t>
                      </a:r>
                      <a:r>
                        <a:rPr lang="fr-FR" sz="2400" b="0" kern="1200" dirty="0">
                          <a:solidFill>
                            <a:schemeClr val="dk1"/>
                          </a:solidFill>
                          <a:effectLst/>
                          <a:latin typeface="+mn-lt"/>
                          <a:ea typeface="+mn-ea"/>
                          <a:cs typeface="+mn-cs"/>
                        </a:rPr>
                        <a:t>des Comptes</a:t>
                      </a:r>
                    </a:p>
                  </a:txBody>
                  <a:tcPr/>
                </a:tc>
                <a:extLst>
                  <a:ext uri="{0D108BD9-81ED-4DB2-BD59-A6C34878D82A}">
                    <a16:rowId xmlns:a16="http://schemas.microsoft.com/office/drawing/2014/main" val="1217284904"/>
                  </a:ext>
                </a:extLst>
              </a:tr>
              <a:tr h="744032">
                <a:tc>
                  <a:txBody>
                    <a:bodyPr/>
                    <a:lstStyle/>
                    <a:p>
                      <a:pPr marL="342900" marR="0" lvl="0" indent="-34290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lang="fr-FR" sz="2400" b="0" kern="1200" dirty="0">
                          <a:effectLst/>
                        </a:rPr>
                        <a:t>Manque de rationalité dans les procédures d’exécution de la dépense publique et de la Commande publique </a:t>
                      </a:r>
                      <a:endParaRPr lang="fr-FR" sz="2400" b="0" dirty="0"/>
                    </a:p>
                  </a:txBody>
                  <a:tcPr/>
                </a:tc>
                <a:extLst>
                  <a:ext uri="{0D108BD9-81ED-4DB2-BD59-A6C34878D82A}">
                    <a16:rowId xmlns:a16="http://schemas.microsoft.com/office/drawing/2014/main" val="1845431680"/>
                  </a:ext>
                </a:extLst>
              </a:tr>
              <a:tr h="744032">
                <a:tc>
                  <a:txBody>
                    <a:bodyPr/>
                    <a:lstStyle/>
                    <a:p>
                      <a:pPr marL="342900" indent="-342900">
                        <a:buFont typeface="Wingdings" panose="05000000000000000000" pitchFamily="2" charset="2"/>
                        <a:buChar char="§"/>
                      </a:pPr>
                      <a:r>
                        <a:rPr lang="fr-FR" sz="2400" b="0" kern="1200" dirty="0" smtClean="0">
                          <a:effectLst/>
                        </a:rPr>
                        <a:t>Faiblesse </a:t>
                      </a:r>
                      <a:r>
                        <a:rPr lang="fr-FR" sz="2400" b="0" kern="1200" dirty="0">
                          <a:effectLst/>
                        </a:rPr>
                        <a:t>du système de contrôle interne et externe des opérations financières de l’Etat</a:t>
                      </a:r>
                    </a:p>
                  </a:txBody>
                  <a:tcPr/>
                </a:tc>
                <a:extLst>
                  <a:ext uri="{0D108BD9-81ED-4DB2-BD59-A6C34878D82A}">
                    <a16:rowId xmlns:a16="http://schemas.microsoft.com/office/drawing/2014/main" val="3116971950"/>
                  </a:ext>
                </a:extLst>
              </a:tr>
              <a:tr h="413351">
                <a:tc>
                  <a:txBody>
                    <a:bodyPr/>
                    <a:lstStyle/>
                    <a:p>
                      <a:pPr marL="342900" marR="0" lvl="0" indent="-34290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lang="fr-FR" sz="2400" b="0" kern="1200" dirty="0">
                          <a:effectLst/>
                        </a:rPr>
                        <a:t>Relations intergouvernementales peu transparentes</a:t>
                      </a:r>
                    </a:p>
                  </a:txBody>
                  <a:tcPr/>
                </a:tc>
                <a:extLst>
                  <a:ext uri="{0D108BD9-81ED-4DB2-BD59-A6C34878D82A}">
                    <a16:rowId xmlns:a16="http://schemas.microsoft.com/office/drawing/2014/main" val="776061550"/>
                  </a:ext>
                </a:extLst>
              </a:tr>
            </a:tbl>
          </a:graphicData>
        </a:graphic>
      </p:graphicFrame>
      <p:sp>
        <p:nvSpPr>
          <p:cNvPr id="6" name="Rectangle 5">
            <a:extLst>
              <a:ext uri="{FF2B5EF4-FFF2-40B4-BE49-F238E27FC236}">
                <a16:creationId xmlns:a16="http://schemas.microsoft.com/office/drawing/2014/main" id="{FB57C8EA-8E18-46ED-9EF9-2091B459AA18}"/>
              </a:ext>
            </a:extLst>
          </p:cNvPr>
          <p:cNvSpPr/>
          <p:nvPr/>
        </p:nvSpPr>
        <p:spPr>
          <a:xfrm>
            <a:off x="882751" y="1194775"/>
            <a:ext cx="10226202" cy="954107"/>
          </a:xfrm>
          <a:prstGeom prst="rect">
            <a:avLst/>
          </a:prstGeom>
        </p:spPr>
        <p:txBody>
          <a:bodyPr wrap="square">
            <a:spAutoFit/>
          </a:bodyPr>
          <a:lstStyle/>
          <a:p>
            <a:pPr marL="549275" indent="-549275" eaLnBrk="0" fontAlgn="base" hangingPunct="0">
              <a:spcBef>
                <a:spcPts val="3000"/>
              </a:spcBef>
              <a:spcAft>
                <a:spcPct val="0"/>
              </a:spcAft>
              <a:buClr>
                <a:srgbClr val="C00000"/>
              </a:buClr>
            </a:pPr>
            <a:r>
              <a:rPr lang="fr-FR" sz="2800" b="1"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I.2. Principales faiblesses de la gestion des finances publiques </a:t>
            </a:r>
            <a:r>
              <a:rPr lang="fr-FR" sz="2400" b="1"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a:t>
            </a:r>
            <a:r>
              <a:rPr lang="fr-FR" sz="24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période </a:t>
            </a:r>
            <a:r>
              <a:rPr lang="fr-FR" sz="2400" b="1"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2016, 2017 et 2018)</a:t>
            </a:r>
            <a:endParaRPr lang="fr-FR" sz="24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2109954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10061"/>
            <a:lum/>
          </a:blip>
          <a:srcRect/>
          <a:stretch>
            <a:fillRect l="-1000" r="-1000"/>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05C33E-66E1-46B0-8707-27672A8BD2DC}"/>
              </a:ext>
            </a:extLst>
          </p:cNvPr>
          <p:cNvSpPr>
            <a:spLocks noGrp="1"/>
          </p:cNvSpPr>
          <p:nvPr>
            <p:ph type="title"/>
          </p:nvPr>
        </p:nvSpPr>
        <p:spPr>
          <a:xfrm>
            <a:off x="838200" y="25487"/>
            <a:ext cx="10515600" cy="1325563"/>
          </a:xfrm>
        </p:spPr>
        <p:txBody>
          <a:bodyPr>
            <a:normAutofit/>
          </a:bodyPr>
          <a:lstStyle/>
          <a:p>
            <a:r>
              <a:rPr lang="fr-FR" sz="3600" b="1" dirty="0" smtClean="0">
                <a:latin typeface="Arial" panose="020B0604020202020204" pitchFamily="34" charset="0"/>
                <a:cs typeface="Arial" panose="020B0604020202020204" pitchFamily="34" charset="0"/>
              </a:rPr>
              <a:t>I. </a:t>
            </a:r>
            <a:r>
              <a:rPr lang="fr-FR" sz="3600" b="1" dirty="0">
                <a:latin typeface="Arial" panose="020B0604020202020204" pitchFamily="34" charset="0"/>
                <a:cs typeface="Arial" panose="020B0604020202020204" pitchFamily="34" charset="0"/>
              </a:rPr>
              <a:t>CONCEPTION ET CONTENU DES </a:t>
            </a:r>
            <a:r>
              <a:rPr lang="fr-FR" sz="3600" b="1" dirty="0" smtClean="0">
                <a:latin typeface="Arial" panose="020B0604020202020204" pitchFamily="34" charset="0"/>
                <a:cs typeface="Arial" panose="020B0604020202020204" pitchFamily="34" charset="0"/>
              </a:rPr>
              <a:t>RÉFORMES</a:t>
            </a:r>
            <a:endParaRPr lang="en-US" sz="3600" dirty="0">
              <a:latin typeface="Arial" panose="020B0604020202020204" pitchFamily="34" charset="0"/>
              <a:cs typeface="Arial" panose="020B0604020202020204" pitchFamily="34" charset="0"/>
            </a:endParaRPr>
          </a:p>
        </p:txBody>
      </p:sp>
      <p:graphicFrame>
        <p:nvGraphicFramePr>
          <p:cNvPr id="7" name="Espace réservé du contenu 4"/>
          <p:cNvGraphicFramePr>
            <a:graphicFrameLocks noGrp="1"/>
          </p:cNvGraphicFramePr>
          <p:nvPr>
            <p:ph sz="half" idx="1"/>
            <p:extLst>
              <p:ext uri="{D42A27DB-BD31-4B8C-83A1-F6EECF244321}">
                <p14:modId xmlns:p14="http://schemas.microsoft.com/office/powerpoint/2010/main" val="664015065"/>
              </p:ext>
            </p:extLst>
          </p:nvPr>
        </p:nvGraphicFramePr>
        <p:xfrm>
          <a:off x="992776" y="2403564"/>
          <a:ext cx="10361023" cy="424365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9" name="Rectangle 8">
            <a:extLst>
              <a:ext uri="{FF2B5EF4-FFF2-40B4-BE49-F238E27FC236}">
                <a16:creationId xmlns:a16="http://schemas.microsoft.com/office/drawing/2014/main" id="{FB57C8EA-8E18-46ED-9EF9-2091B459AA18}"/>
              </a:ext>
            </a:extLst>
          </p:cNvPr>
          <p:cNvSpPr/>
          <p:nvPr/>
        </p:nvSpPr>
        <p:spPr>
          <a:xfrm>
            <a:off x="882751" y="1143065"/>
            <a:ext cx="10226202" cy="523220"/>
          </a:xfrm>
          <a:prstGeom prst="rect">
            <a:avLst/>
          </a:prstGeom>
        </p:spPr>
        <p:txBody>
          <a:bodyPr wrap="square">
            <a:spAutoFit/>
          </a:bodyPr>
          <a:lstStyle/>
          <a:p>
            <a:pPr marL="627063" indent="-627063" eaLnBrk="0" fontAlgn="base" hangingPunct="0">
              <a:spcBef>
                <a:spcPts val="3000"/>
              </a:spcBef>
              <a:spcAft>
                <a:spcPct val="0"/>
              </a:spcAft>
              <a:buClr>
                <a:srgbClr val="C00000"/>
              </a:buClr>
              <a:tabLst>
                <a:tab pos="549275" algn="l"/>
              </a:tabLst>
            </a:pPr>
            <a:r>
              <a:rPr lang="fr-FR" sz="2800" b="1"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I.3. Démarche méthodologique de l’actualisation du PSRFP</a:t>
            </a:r>
            <a:endParaRPr lang="fr-FR" sz="28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28380818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10061"/>
            <a:lum/>
          </a:blip>
          <a:srcRect/>
          <a:stretch>
            <a:fillRect l="-1000" r="-1000"/>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05C33E-66E1-46B0-8707-27672A8BD2DC}"/>
              </a:ext>
            </a:extLst>
          </p:cNvPr>
          <p:cNvSpPr>
            <a:spLocks noGrp="1"/>
          </p:cNvSpPr>
          <p:nvPr>
            <p:ph type="title"/>
          </p:nvPr>
        </p:nvSpPr>
        <p:spPr>
          <a:xfrm>
            <a:off x="838200" y="25487"/>
            <a:ext cx="10515600" cy="1325563"/>
          </a:xfrm>
        </p:spPr>
        <p:txBody>
          <a:bodyPr>
            <a:normAutofit/>
          </a:bodyPr>
          <a:lstStyle/>
          <a:p>
            <a:r>
              <a:rPr lang="fr-FR" sz="3600" b="1" dirty="0" smtClean="0">
                <a:latin typeface="Arial" panose="020B0604020202020204" pitchFamily="34" charset="0"/>
                <a:cs typeface="Arial" panose="020B0604020202020204" pitchFamily="34" charset="0"/>
              </a:rPr>
              <a:t>I. </a:t>
            </a:r>
            <a:r>
              <a:rPr lang="fr-FR" sz="3600" b="1" dirty="0">
                <a:latin typeface="Arial" panose="020B0604020202020204" pitchFamily="34" charset="0"/>
                <a:cs typeface="Arial" panose="020B0604020202020204" pitchFamily="34" charset="0"/>
              </a:rPr>
              <a:t>CONCEPTION ET CONTENU DES </a:t>
            </a:r>
            <a:r>
              <a:rPr lang="fr-FR" sz="3600" b="1" dirty="0" smtClean="0">
                <a:latin typeface="Arial" panose="020B0604020202020204" pitchFamily="34" charset="0"/>
                <a:cs typeface="Arial" panose="020B0604020202020204" pitchFamily="34" charset="0"/>
              </a:rPr>
              <a:t>RÉFORMES</a:t>
            </a:r>
            <a:endParaRPr lang="en-US" sz="3600" dirty="0">
              <a:latin typeface="Arial" panose="020B0604020202020204" pitchFamily="34" charset="0"/>
              <a:cs typeface="Arial" panose="020B0604020202020204" pitchFamily="34" charset="0"/>
            </a:endParaRPr>
          </a:p>
        </p:txBody>
      </p:sp>
      <p:sp>
        <p:nvSpPr>
          <p:cNvPr id="9" name="Rectangle 8">
            <a:extLst>
              <a:ext uri="{FF2B5EF4-FFF2-40B4-BE49-F238E27FC236}">
                <a16:creationId xmlns:a16="http://schemas.microsoft.com/office/drawing/2014/main" id="{FB57C8EA-8E18-46ED-9EF9-2091B459AA18}"/>
              </a:ext>
            </a:extLst>
          </p:cNvPr>
          <p:cNvSpPr/>
          <p:nvPr/>
        </p:nvSpPr>
        <p:spPr>
          <a:xfrm>
            <a:off x="882751" y="936593"/>
            <a:ext cx="10226202" cy="523220"/>
          </a:xfrm>
          <a:prstGeom prst="rect">
            <a:avLst/>
          </a:prstGeom>
        </p:spPr>
        <p:txBody>
          <a:bodyPr wrap="square">
            <a:spAutoFit/>
          </a:bodyPr>
          <a:lstStyle/>
          <a:p>
            <a:pPr marL="627063" indent="-627063" eaLnBrk="0" fontAlgn="base" hangingPunct="0">
              <a:spcBef>
                <a:spcPts val="3000"/>
              </a:spcBef>
              <a:spcAft>
                <a:spcPct val="0"/>
              </a:spcAft>
              <a:buClr>
                <a:srgbClr val="C00000"/>
              </a:buClr>
              <a:tabLst>
                <a:tab pos="549275" algn="l"/>
              </a:tabLst>
            </a:pPr>
            <a:r>
              <a:rPr lang="fr-FR" sz="2800" b="1"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I.4. Axes du PSRFP</a:t>
            </a:r>
            <a:endParaRPr lang="fr-FR" sz="28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graphicFrame>
        <p:nvGraphicFramePr>
          <p:cNvPr id="4" name="Espace réservé du contenu 3"/>
          <p:cNvGraphicFramePr>
            <a:graphicFrameLocks noGrp="1"/>
          </p:cNvGraphicFramePr>
          <p:nvPr>
            <p:ph sz="half" idx="1"/>
            <p:extLst>
              <p:ext uri="{D42A27DB-BD31-4B8C-83A1-F6EECF244321}">
                <p14:modId xmlns:p14="http://schemas.microsoft.com/office/powerpoint/2010/main" val="3237097578"/>
              </p:ext>
            </p:extLst>
          </p:nvPr>
        </p:nvGraphicFramePr>
        <p:xfrm>
          <a:off x="838200" y="1489311"/>
          <a:ext cx="10709366" cy="520768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09237319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10061"/>
            <a:lum/>
          </a:blip>
          <a:srcRect/>
          <a:stretch>
            <a:fillRect l="-1000" r="-1000"/>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05C33E-66E1-46B0-8707-27672A8BD2DC}"/>
              </a:ext>
            </a:extLst>
          </p:cNvPr>
          <p:cNvSpPr>
            <a:spLocks noGrp="1"/>
          </p:cNvSpPr>
          <p:nvPr>
            <p:ph type="title"/>
          </p:nvPr>
        </p:nvSpPr>
        <p:spPr>
          <a:xfrm>
            <a:off x="838200" y="25487"/>
            <a:ext cx="10515600" cy="1325563"/>
          </a:xfrm>
        </p:spPr>
        <p:txBody>
          <a:bodyPr>
            <a:normAutofit/>
          </a:bodyPr>
          <a:lstStyle/>
          <a:p>
            <a:r>
              <a:rPr lang="fr-FR" sz="3600" b="1" dirty="0">
                <a:latin typeface="Arial" panose="020B0604020202020204" pitchFamily="34" charset="0"/>
                <a:cs typeface="Arial" panose="020B0604020202020204" pitchFamily="34" charset="0"/>
              </a:rPr>
              <a:t>II. MISE EN ŒUVRE DES RÉFORMES</a:t>
            </a:r>
            <a:endParaRPr lang="en-US" sz="3600" dirty="0">
              <a:latin typeface="Arial" panose="020B0604020202020204" pitchFamily="34" charset="0"/>
              <a:cs typeface="Arial" panose="020B0604020202020204" pitchFamily="34" charset="0"/>
            </a:endParaRPr>
          </a:p>
        </p:txBody>
      </p:sp>
      <p:sp>
        <p:nvSpPr>
          <p:cNvPr id="9" name="Rectangle 8">
            <a:extLst>
              <a:ext uri="{FF2B5EF4-FFF2-40B4-BE49-F238E27FC236}">
                <a16:creationId xmlns:a16="http://schemas.microsoft.com/office/drawing/2014/main" id="{FB57C8EA-8E18-46ED-9EF9-2091B459AA18}"/>
              </a:ext>
            </a:extLst>
          </p:cNvPr>
          <p:cNvSpPr/>
          <p:nvPr/>
        </p:nvSpPr>
        <p:spPr>
          <a:xfrm>
            <a:off x="882751" y="1143065"/>
            <a:ext cx="10226202" cy="1338828"/>
          </a:xfrm>
          <a:prstGeom prst="rect">
            <a:avLst/>
          </a:prstGeom>
        </p:spPr>
        <p:txBody>
          <a:bodyPr wrap="square">
            <a:spAutoFit/>
          </a:bodyPr>
          <a:lstStyle/>
          <a:p>
            <a:pPr marL="627063" indent="-627063" eaLnBrk="0" fontAlgn="base" hangingPunct="0">
              <a:spcBef>
                <a:spcPts val="3000"/>
              </a:spcBef>
              <a:spcAft>
                <a:spcPct val="0"/>
              </a:spcAft>
              <a:buClr>
                <a:srgbClr val="C00000"/>
              </a:buClr>
              <a:tabLst>
                <a:tab pos="549275" algn="l"/>
              </a:tabLst>
            </a:pPr>
            <a:r>
              <a:rPr lang="fr-FR" sz="28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II.1. </a:t>
            </a:r>
            <a:r>
              <a:rPr lang="fr-FR" sz="2800" b="1"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Plan d’actions opérationnel (PAO 2022-2024)</a:t>
            </a:r>
            <a:endParaRPr lang="fr-FR" sz="28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p>
            <a:pPr marL="627063" indent="-627063" eaLnBrk="0" fontAlgn="base" hangingPunct="0">
              <a:spcBef>
                <a:spcPts val="3000"/>
              </a:spcBef>
              <a:spcAft>
                <a:spcPct val="0"/>
              </a:spcAft>
              <a:buClr>
                <a:srgbClr val="C00000"/>
              </a:buClr>
              <a:tabLst>
                <a:tab pos="549275" algn="l"/>
              </a:tabLst>
            </a:pPr>
            <a:endParaRPr lang="fr-FR" sz="28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
        <p:nvSpPr>
          <p:cNvPr id="3" name="Espace réservé du contenu 2"/>
          <p:cNvSpPr>
            <a:spLocks noGrp="1"/>
          </p:cNvSpPr>
          <p:nvPr>
            <p:ph sz="half" idx="1"/>
          </p:nvPr>
        </p:nvSpPr>
        <p:spPr>
          <a:xfrm>
            <a:off x="2846438" y="1825625"/>
            <a:ext cx="8507361" cy="4351338"/>
          </a:xfrm>
        </p:spPr>
        <p:txBody>
          <a:bodyPr>
            <a:normAutofit fontScale="85000" lnSpcReduction="10000"/>
          </a:bodyPr>
          <a:lstStyle/>
          <a:p>
            <a:r>
              <a:rPr lang="fr-FR" b="1" i="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Le PSRFP est assorti d’un </a:t>
            </a:r>
            <a:r>
              <a:rPr lang="fr-FR" b="1" i="1"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PAO </a:t>
            </a:r>
            <a:r>
              <a:rPr lang="fr-FR" b="1" i="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triennal glissant et d’un cadre des </a:t>
            </a:r>
            <a:r>
              <a:rPr lang="fr-FR" b="1" i="1"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résultats</a:t>
            </a:r>
          </a:p>
          <a:p>
            <a:r>
              <a:rPr lang="fr-FR" dirty="0">
                <a:latin typeface="Arial" panose="020B0604020202020204" pitchFamily="34" charset="0"/>
                <a:cs typeface="Arial" panose="020B0604020202020204" pitchFamily="34" charset="0"/>
              </a:rPr>
              <a:t>Le </a:t>
            </a:r>
            <a:r>
              <a:rPr lang="fr-FR" dirty="0" smtClean="0">
                <a:latin typeface="Arial" panose="020B0604020202020204" pitchFamily="34" charset="0"/>
                <a:cs typeface="Arial" panose="020B0604020202020204" pitchFamily="34" charset="0"/>
              </a:rPr>
              <a:t>PAO </a:t>
            </a:r>
            <a:r>
              <a:rPr lang="fr-FR" dirty="0">
                <a:latin typeface="Arial" panose="020B0604020202020204" pitchFamily="34" charset="0"/>
                <a:cs typeface="Arial" panose="020B0604020202020204" pitchFamily="34" charset="0"/>
              </a:rPr>
              <a:t>présente, pour chaque axe, une programmation d’activités de réforme à mener  par les institutions, administrations et services concernés par la réforme des finances publiques. </a:t>
            </a:r>
            <a:endParaRPr lang="fr-FR" dirty="0" smtClean="0">
              <a:latin typeface="Arial" panose="020B0604020202020204" pitchFamily="34" charset="0"/>
              <a:cs typeface="Arial" panose="020B0604020202020204" pitchFamily="34" charset="0"/>
            </a:endParaRPr>
          </a:p>
          <a:p>
            <a:r>
              <a:rPr lang="fr-FR" dirty="0" smtClean="0">
                <a:latin typeface="Arial" panose="020B0604020202020204" pitchFamily="34" charset="0"/>
                <a:cs typeface="Arial" panose="020B0604020202020204" pitchFamily="34" charset="0"/>
              </a:rPr>
              <a:t>Cette </a:t>
            </a:r>
            <a:r>
              <a:rPr lang="fr-FR" dirty="0">
                <a:latin typeface="Arial" panose="020B0604020202020204" pitchFamily="34" charset="0"/>
                <a:cs typeface="Arial" panose="020B0604020202020204" pitchFamily="34" charset="0"/>
              </a:rPr>
              <a:t>matrice consolidée constitue l’unique référentiel de la mise en œuvre opérationnelle de la réforme des finances publiques tant pour le Gouvernement de la République que pour les partenaires techniques et financiers</a:t>
            </a:r>
            <a:r>
              <a:rPr lang="fr-FR" dirty="0" smtClean="0">
                <a:latin typeface="Arial" panose="020B0604020202020204" pitchFamily="34" charset="0"/>
                <a:cs typeface="Arial" panose="020B0604020202020204" pitchFamily="34" charset="0"/>
              </a:rPr>
              <a:t>.</a:t>
            </a:r>
          </a:p>
          <a:p>
            <a:r>
              <a:rPr lang="fr-FR" dirty="0">
                <a:latin typeface="Arial" panose="020B0604020202020204" pitchFamily="34" charset="0"/>
                <a:cs typeface="Arial" panose="020B0604020202020204" pitchFamily="34" charset="0"/>
              </a:rPr>
              <a:t>Le cadre </a:t>
            </a:r>
            <a:r>
              <a:rPr lang="fr-FR" dirty="0" smtClean="0">
                <a:latin typeface="Arial" panose="020B0604020202020204" pitchFamily="34" charset="0"/>
                <a:cs typeface="Arial" panose="020B0604020202020204" pitchFamily="34" charset="0"/>
              </a:rPr>
              <a:t>des résultats </a:t>
            </a:r>
            <a:r>
              <a:rPr lang="fr-FR" dirty="0">
                <a:latin typeface="Arial" panose="020B0604020202020204" pitchFamily="34" charset="0"/>
                <a:cs typeface="Arial" panose="020B0604020202020204" pitchFamily="34" charset="0"/>
              </a:rPr>
              <a:t>présente, pour chaque axe, l’objectif général, les objectifs spécifiques, les résultats et les indicateurs.</a:t>
            </a:r>
          </a:p>
          <a:p>
            <a:endParaRPr lang="fr-FR" dirty="0">
              <a:latin typeface="Arial" panose="020B0604020202020204" pitchFamily="34" charset="0"/>
              <a:cs typeface="Arial" panose="020B0604020202020204" pitchFamily="34" charset="0"/>
            </a:endParaRPr>
          </a:p>
          <a:p>
            <a:endParaRPr lang="fr-FR" dirty="0">
              <a:latin typeface="Arial" panose="020B0604020202020204" pitchFamily="34" charset="0"/>
              <a:cs typeface="Arial" panose="020B0604020202020204" pitchFamily="34" charset="0"/>
            </a:endParaRPr>
          </a:p>
        </p:txBody>
      </p:sp>
      <p:pic>
        <p:nvPicPr>
          <p:cNvPr id="4" name="Image 3"/>
          <p:cNvPicPr>
            <a:picLocks noChangeAspect="1"/>
          </p:cNvPicPr>
          <p:nvPr/>
        </p:nvPicPr>
        <p:blipFill>
          <a:blip r:embed="rId3"/>
          <a:stretch>
            <a:fillRect/>
          </a:stretch>
        </p:blipFill>
        <p:spPr>
          <a:xfrm rot="18819791">
            <a:off x="213984" y="3109099"/>
            <a:ext cx="2766502" cy="1512167"/>
          </a:xfrm>
          <a:prstGeom prst="rect">
            <a:avLst/>
          </a:prstGeom>
        </p:spPr>
      </p:pic>
    </p:spTree>
    <p:extLst>
      <p:ext uri="{BB962C8B-B14F-4D97-AF65-F5344CB8AC3E}">
        <p14:creationId xmlns:p14="http://schemas.microsoft.com/office/powerpoint/2010/main" val="221434181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10061"/>
            <a:lum/>
          </a:blip>
          <a:srcRect/>
          <a:stretch>
            <a:fillRect l="-1000" r="-1000"/>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05C33E-66E1-46B0-8707-27672A8BD2DC}"/>
              </a:ext>
            </a:extLst>
          </p:cNvPr>
          <p:cNvSpPr>
            <a:spLocks noGrp="1"/>
          </p:cNvSpPr>
          <p:nvPr>
            <p:ph type="title"/>
          </p:nvPr>
        </p:nvSpPr>
        <p:spPr>
          <a:xfrm>
            <a:off x="838200" y="25487"/>
            <a:ext cx="10515600" cy="1325563"/>
          </a:xfrm>
        </p:spPr>
        <p:txBody>
          <a:bodyPr>
            <a:normAutofit/>
          </a:bodyPr>
          <a:lstStyle/>
          <a:p>
            <a:r>
              <a:rPr lang="fr-FR" sz="3600" b="1" dirty="0">
                <a:latin typeface="Arial" panose="020B0604020202020204" pitchFamily="34" charset="0"/>
                <a:cs typeface="Arial" panose="020B0604020202020204" pitchFamily="34" charset="0"/>
              </a:rPr>
              <a:t>II. MISE EN ŒUVRE DES RÉFORMES</a:t>
            </a:r>
            <a:endParaRPr lang="en-US" sz="3600" dirty="0">
              <a:latin typeface="Arial" panose="020B0604020202020204" pitchFamily="34" charset="0"/>
              <a:cs typeface="Arial" panose="020B0604020202020204" pitchFamily="34" charset="0"/>
            </a:endParaRPr>
          </a:p>
        </p:txBody>
      </p:sp>
      <p:sp>
        <p:nvSpPr>
          <p:cNvPr id="9" name="Rectangle 8">
            <a:extLst>
              <a:ext uri="{FF2B5EF4-FFF2-40B4-BE49-F238E27FC236}">
                <a16:creationId xmlns:a16="http://schemas.microsoft.com/office/drawing/2014/main" id="{FB57C8EA-8E18-46ED-9EF9-2091B459AA18}"/>
              </a:ext>
            </a:extLst>
          </p:cNvPr>
          <p:cNvSpPr/>
          <p:nvPr/>
        </p:nvSpPr>
        <p:spPr>
          <a:xfrm>
            <a:off x="882751" y="934057"/>
            <a:ext cx="10226202" cy="954107"/>
          </a:xfrm>
          <a:prstGeom prst="rect">
            <a:avLst/>
          </a:prstGeom>
        </p:spPr>
        <p:txBody>
          <a:bodyPr wrap="square">
            <a:spAutoFit/>
          </a:bodyPr>
          <a:lstStyle/>
          <a:p>
            <a:pPr marL="627063" indent="-627063" eaLnBrk="0" fontAlgn="base" hangingPunct="0">
              <a:spcBef>
                <a:spcPts val="3000"/>
              </a:spcBef>
              <a:spcAft>
                <a:spcPct val="0"/>
              </a:spcAft>
              <a:buClr>
                <a:srgbClr val="C00000"/>
              </a:buClr>
              <a:tabLst>
                <a:tab pos="549275" algn="l"/>
              </a:tabLst>
            </a:pPr>
            <a:r>
              <a:rPr lang="fr-FR" sz="28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II.2. Comité National de Pilotage de la Stratégie de Réforme des Finances </a:t>
            </a:r>
            <a:r>
              <a:rPr lang="fr-FR" sz="2800" b="1"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Publiques</a:t>
            </a:r>
            <a:endParaRPr lang="fr-FR" sz="28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graphicFrame>
        <p:nvGraphicFramePr>
          <p:cNvPr id="4" name="Espace réservé du contenu 3"/>
          <p:cNvGraphicFramePr>
            <a:graphicFrameLocks noGrp="1"/>
          </p:cNvGraphicFramePr>
          <p:nvPr>
            <p:ph sz="half" idx="1"/>
            <p:extLst>
              <p:ext uri="{D42A27DB-BD31-4B8C-83A1-F6EECF244321}">
                <p14:modId xmlns:p14="http://schemas.microsoft.com/office/powerpoint/2010/main" val="974284422"/>
              </p:ext>
            </p:extLst>
          </p:nvPr>
        </p:nvGraphicFramePr>
        <p:xfrm>
          <a:off x="882751" y="1940416"/>
          <a:ext cx="10515600" cy="477389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710341969"/>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2125</TotalTime>
  <Words>827</Words>
  <Application>Microsoft Office PowerPoint</Application>
  <PresentationFormat>Grand écran</PresentationFormat>
  <Paragraphs>108</Paragraphs>
  <Slides>14</Slides>
  <Notes>0</Notes>
  <HiddenSlides>0</HiddenSlides>
  <MMClips>0</MMClips>
  <ScaleCrop>false</ScaleCrop>
  <HeadingPairs>
    <vt:vector size="6" baseType="variant">
      <vt:variant>
        <vt:lpstr>Polices utilisées</vt:lpstr>
      </vt:variant>
      <vt:variant>
        <vt:i4>7</vt:i4>
      </vt:variant>
      <vt:variant>
        <vt:lpstr>Thème</vt:lpstr>
      </vt:variant>
      <vt:variant>
        <vt:i4>1</vt:i4>
      </vt:variant>
      <vt:variant>
        <vt:lpstr>Titres des diapositives</vt:lpstr>
      </vt:variant>
      <vt:variant>
        <vt:i4>14</vt:i4>
      </vt:variant>
    </vt:vector>
  </HeadingPairs>
  <TitlesOfParts>
    <vt:vector size="22" baseType="lpstr">
      <vt:lpstr>Arial</vt:lpstr>
      <vt:lpstr>Arial Rounded MT Bold</vt:lpstr>
      <vt:lpstr>Calibri</vt:lpstr>
      <vt:lpstr>Calibri Light</vt:lpstr>
      <vt:lpstr>Constantia</vt:lpstr>
      <vt:lpstr>Times New Roman</vt:lpstr>
      <vt:lpstr>Wingdings</vt:lpstr>
      <vt:lpstr>Office Theme</vt:lpstr>
      <vt:lpstr>Présentation PowerPoint</vt:lpstr>
      <vt:lpstr>Présentation PowerPoint</vt:lpstr>
      <vt:lpstr>PLAN DE L’EXPOSE</vt:lpstr>
      <vt:lpstr>I. CONCEPTION ET CONTENU DES RÉFORMES</vt:lpstr>
      <vt:lpstr>I. CONCEPTION ET CONTENU DES RÉFORMES</vt:lpstr>
      <vt:lpstr>I. CONCEPTION ET CONTENU DES RÉFORMES</vt:lpstr>
      <vt:lpstr>I. CONCEPTION ET CONTENU DES RÉFORMES</vt:lpstr>
      <vt:lpstr>II. MISE EN ŒUVRE DES RÉFORMES</vt:lpstr>
      <vt:lpstr>II. MISE EN ŒUVRE DES RÉFORMES</vt:lpstr>
      <vt:lpstr>II. MISE EN ŒUVRE DES RÉFORMES</vt:lpstr>
      <vt:lpstr>III. RISQUES ET DIFFUCULTE DE MISE EN ŒUVRE DES RÉFORMES</vt:lpstr>
      <vt:lpstr>IV. CARTHOGRAPHIE DES APPUIS DES BAILLEURS</vt:lpstr>
      <vt:lpstr>V. PERSPECTIVES ET RECOMMANDATIONS</vt:lpstr>
      <vt:lpstr>Présentation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JB VEKO</dc:creator>
  <cp:lastModifiedBy>Jean-Baptiste VEKO</cp:lastModifiedBy>
  <cp:revision>32</cp:revision>
  <dcterms:created xsi:type="dcterms:W3CDTF">2023-11-05T21:43:48Z</dcterms:created>
  <dcterms:modified xsi:type="dcterms:W3CDTF">2023-11-08T16:48:11Z</dcterms:modified>
</cp:coreProperties>
</file>