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57" r:id="rId3"/>
    <p:sldId id="288" r:id="rId4"/>
    <p:sldId id="260" r:id="rId5"/>
    <p:sldId id="262" r:id="rId6"/>
    <p:sldId id="258" r:id="rId7"/>
    <p:sldId id="287" r:id="rId8"/>
    <p:sldId id="263" r:id="rId9"/>
    <p:sldId id="274" r:id="rId10"/>
    <p:sldId id="264" r:id="rId11"/>
    <p:sldId id="285" r:id="rId12"/>
    <p:sldId id="277" r:id="rId13"/>
    <p:sldId id="280" r:id="rId14"/>
    <p:sldId id="281" r:id="rId15"/>
    <p:sldId id="282" r:id="rId16"/>
    <p:sldId id="286" r:id="rId17"/>
    <p:sldId id="259" r:id="rId18"/>
    <p:sldId id="292" r:id="rId19"/>
    <p:sldId id="276" r:id="rId20"/>
    <p:sldId id="261" r:id="rId2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8"/>
    <p:restoredTop sz="93741" autoAdjust="0"/>
  </p:normalViewPr>
  <p:slideViewPr>
    <p:cSldViewPr snapToGrid="0">
      <p:cViewPr varScale="1">
        <p:scale>
          <a:sx n="120" d="100"/>
          <a:sy n="120" d="100"/>
        </p:scale>
        <p:origin x="208" y="360"/>
      </p:cViewPr>
      <p:guideLst/>
    </p:cSldViewPr>
  </p:slideViewPr>
  <p:notesTextViewPr>
    <p:cViewPr>
      <p:scale>
        <a:sx n="1" d="1"/>
        <a:sy n="1" d="1"/>
      </p:scale>
      <p:origin x="0" y="0"/>
    </p:cViewPr>
  </p:notesText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88629-A405-4049-BDEC-E5C51C2A20A3}" type="doc">
      <dgm:prSet loTypeId="urn:microsoft.com/office/officeart/2005/8/layout/process1" loCatId="process" qsTypeId="urn:microsoft.com/office/officeart/2005/8/quickstyle/3d3" qsCatId="3D" csTypeId="urn:microsoft.com/office/officeart/2005/8/colors/colorful3" csCatId="colorful" phldr="1"/>
      <dgm:spPr/>
    </dgm:pt>
    <dgm:pt modelId="{2183FBA5-4FC3-49AE-B561-479F0B66C803}">
      <dgm:prSet phldrT="[Texte]" custT="1"/>
      <dgm:spPr>
        <a:solidFill>
          <a:srgbClr val="FF9900"/>
        </a:solidFill>
      </dgm:spPr>
      <dgm:t>
        <a:bodyPr/>
        <a:lstStyle/>
        <a:p>
          <a:r>
            <a:rPr lang="fr-FR" sz="1600" b="1" dirty="0">
              <a:solidFill>
                <a:schemeClr val="tx1"/>
              </a:solidFill>
              <a:latin typeface="Times New Roman" panose="02020603050405020304" pitchFamily="18" charset="0"/>
              <a:cs typeface="Times New Roman" panose="02020603050405020304" pitchFamily="18" charset="0"/>
            </a:rPr>
            <a:t>L’identification</a:t>
          </a:r>
          <a:r>
            <a:rPr lang="fr-FR" sz="1600" dirty="0">
              <a:solidFill>
                <a:schemeClr val="tx1"/>
              </a:solidFill>
              <a:latin typeface="Times New Roman" panose="02020603050405020304" pitchFamily="18" charset="0"/>
              <a:cs typeface="Times New Roman" panose="02020603050405020304" pitchFamily="18" charset="0"/>
            </a:rPr>
            <a:t> </a:t>
          </a:r>
        </a:p>
      </dgm:t>
    </dgm:pt>
    <dgm:pt modelId="{EDF51760-54C2-4E58-A93E-7B2C943956CB}" type="parTrans" cxnId="{3D2112F6-4393-4886-AC58-C334B721ADE2}">
      <dgm:prSet/>
      <dgm:spPr/>
      <dgm:t>
        <a:bodyPr/>
        <a:lstStyle/>
        <a:p>
          <a:endParaRPr lang="fr-FR" sz="2000"/>
        </a:p>
      </dgm:t>
    </dgm:pt>
    <dgm:pt modelId="{194351AB-5E57-4DB0-A367-F8C6A0EFB44E}" type="sibTrans" cxnId="{3D2112F6-4393-4886-AC58-C334B721ADE2}">
      <dgm:prSet custT="1"/>
      <dgm:spPr>
        <a:solidFill>
          <a:srgbClr val="FF9900"/>
        </a:solidFill>
      </dgm:spPr>
      <dgm:t>
        <a:bodyPr/>
        <a:lstStyle/>
        <a:p>
          <a:endParaRPr lang="fr-FR" sz="1200">
            <a:solidFill>
              <a:schemeClr val="tx1"/>
            </a:solidFill>
            <a:latin typeface="Times New Roman" panose="02020603050405020304" pitchFamily="18" charset="0"/>
            <a:cs typeface="Times New Roman" panose="02020603050405020304" pitchFamily="18" charset="0"/>
          </a:endParaRPr>
        </a:p>
      </dgm:t>
    </dgm:pt>
    <dgm:pt modelId="{E36D4E05-D3D6-429E-9172-C00C8854DC4A}">
      <dgm:prSet phldrT="[Texte]" custT="1"/>
      <dgm:spPr>
        <a:solidFill>
          <a:srgbClr val="FFCC00"/>
        </a:solidFill>
      </dgm:spPr>
      <dgm:t>
        <a:bodyPr/>
        <a:lstStyle/>
        <a:p>
          <a:r>
            <a:rPr lang="fr-FR" sz="1600" b="1" dirty="0">
              <a:solidFill>
                <a:schemeClr val="tx1"/>
              </a:solidFill>
            </a:rPr>
            <a:t>La maturation</a:t>
          </a:r>
        </a:p>
      </dgm:t>
    </dgm:pt>
    <dgm:pt modelId="{F41C698E-39F9-44AB-AC9B-EEDB9859F9BC}" type="parTrans" cxnId="{E1B8C475-AD3F-4326-8ED6-E0794A0AC4FB}">
      <dgm:prSet/>
      <dgm:spPr/>
      <dgm:t>
        <a:bodyPr/>
        <a:lstStyle/>
        <a:p>
          <a:endParaRPr lang="fr-FR" sz="2000"/>
        </a:p>
      </dgm:t>
    </dgm:pt>
    <dgm:pt modelId="{FCCB0669-816D-4D25-9D0A-A7EE3B7F9DD9}" type="sibTrans" cxnId="{E1B8C475-AD3F-4326-8ED6-E0794A0AC4FB}">
      <dgm:prSet custT="1"/>
      <dgm:spPr>
        <a:solidFill>
          <a:srgbClr val="FFCC00"/>
        </a:solidFill>
      </dgm:spPr>
      <dgm:t>
        <a:bodyPr/>
        <a:lstStyle/>
        <a:p>
          <a:endParaRPr lang="fr-FR" sz="1200">
            <a:solidFill>
              <a:schemeClr val="tx1"/>
            </a:solidFill>
          </a:endParaRPr>
        </a:p>
      </dgm:t>
    </dgm:pt>
    <dgm:pt modelId="{09DAE491-EE41-426E-A785-4BDAF23D0DFE}">
      <dgm:prSet phldrT="[Texte]" custT="1"/>
      <dgm:spPr>
        <a:solidFill>
          <a:schemeClr val="accent4">
            <a:lumMod val="60000"/>
            <a:lumOff val="40000"/>
          </a:schemeClr>
        </a:solidFill>
      </dgm:spPr>
      <dgm:t>
        <a:bodyPr/>
        <a:lstStyle/>
        <a:p>
          <a:r>
            <a:rPr lang="fr-FR" sz="1600" b="1" dirty="0">
              <a:solidFill>
                <a:schemeClr val="tx1"/>
              </a:solidFill>
            </a:rPr>
            <a:t>La sélection </a:t>
          </a:r>
        </a:p>
      </dgm:t>
    </dgm:pt>
    <dgm:pt modelId="{07982EE8-9BFB-463D-9917-D5C6DA5ADE0B}" type="parTrans" cxnId="{913267E8-7B15-4703-92B2-ACDC3C374981}">
      <dgm:prSet/>
      <dgm:spPr/>
      <dgm:t>
        <a:bodyPr/>
        <a:lstStyle/>
        <a:p>
          <a:endParaRPr lang="fr-FR" sz="2000"/>
        </a:p>
      </dgm:t>
    </dgm:pt>
    <dgm:pt modelId="{5767C673-DE02-422B-9E38-75C52ABACBA1}" type="sibTrans" cxnId="{913267E8-7B15-4703-92B2-ACDC3C374981}">
      <dgm:prSet custT="1"/>
      <dgm:spPr>
        <a:solidFill>
          <a:schemeClr val="accent4">
            <a:lumMod val="60000"/>
            <a:lumOff val="40000"/>
          </a:schemeClr>
        </a:solidFill>
      </dgm:spPr>
      <dgm:t>
        <a:bodyPr/>
        <a:lstStyle/>
        <a:p>
          <a:endParaRPr lang="fr-FR" sz="1200">
            <a:solidFill>
              <a:schemeClr val="tx1"/>
            </a:solidFill>
          </a:endParaRPr>
        </a:p>
      </dgm:t>
    </dgm:pt>
    <dgm:pt modelId="{FB11B3ED-6DB3-4121-8B31-0D974CB918D9}">
      <dgm:prSet phldrT="[Texte]" custT="1"/>
      <dgm:spPr>
        <a:solidFill>
          <a:schemeClr val="accent4">
            <a:lumMod val="40000"/>
            <a:lumOff val="60000"/>
          </a:schemeClr>
        </a:solidFill>
      </dgm:spPr>
      <dgm:t>
        <a:bodyPr/>
        <a:lstStyle/>
        <a:p>
          <a:r>
            <a:rPr lang="fr-FR" sz="1600" b="1" dirty="0">
              <a:solidFill>
                <a:schemeClr val="tx1"/>
              </a:solidFill>
            </a:rPr>
            <a:t>La Programmation </a:t>
          </a:r>
        </a:p>
      </dgm:t>
    </dgm:pt>
    <dgm:pt modelId="{D49F151A-9563-4261-86CD-865EC1805810}" type="parTrans" cxnId="{7EE92DAF-8B12-4AB6-BDD1-9F2BD8748796}">
      <dgm:prSet/>
      <dgm:spPr/>
      <dgm:t>
        <a:bodyPr/>
        <a:lstStyle/>
        <a:p>
          <a:endParaRPr lang="fr-FR" sz="2000"/>
        </a:p>
      </dgm:t>
    </dgm:pt>
    <dgm:pt modelId="{E1B325F8-7FC2-4766-84E1-DF0809A0C82D}" type="sibTrans" cxnId="{7EE92DAF-8B12-4AB6-BDD1-9F2BD8748796}">
      <dgm:prSet custT="1"/>
      <dgm:spPr>
        <a:solidFill>
          <a:schemeClr val="accent4">
            <a:lumMod val="40000"/>
            <a:lumOff val="60000"/>
          </a:schemeClr>
        </a:solidFill>
      </dgm:spPr>
      <dgm:t>
        <a:bodyPr/>
        <a:lstStyle/>
        <a:p>
          <a:endParaRPr lang="fr-FR" sz="1200">
            <a:solidFill>
              <a:schemeClr val="tx1"/>
            </a:solidFill>
          </a:endParaRPr>
        </a:p>
      </dgm:t>
    </dgm:pt>
    <dgm:pt modelId="{5DD4C79A-9C2A-4227-B275-CA5A9DC8C850}">
      <dgm:prSet phldrT="[Texte]" custT="1"/>
      <dgm:spPr>
        <a:solidFill>
          <a:schemeClr val="accent4">
            <a:lumMod val="20000"/>
            <a:lumOff val="80000"/>
          </a:schemeClr>
        </a:solidFill>
      </dgm:spPr>
      <dgm:t>
        <a:bodyPr/>
        <a:lstStyle/>
        <a:p>
          <a:r>
            <a:rPr lang="fr-FR" sz="1600" b="1" dirty="0">
              <a:solidFill>
                <a:schemeClr val="tx1"/>
              </a:solidFill>
            </a:rPr>
            <a:t>L’exécution</a:t>
          </a:r>
        </a:p>
      </dgm:t>
    </dgm:pt>
    <dgm:pt modelId="{A12C6407-0CC9-4B0F-A4E2-F15BCDF1DBF3}" type="parTrans" cxnId="{A32683DA-ED5E-4B8B-A081-CAA150B448AD}">
      <dgm:prSet/>
      <dgm:spPr/>
      <dgm:t>
        <a:bodyPr/>
        <a:lstStyle/>
        <a:p>
          <a:endParaRPr lang="fr-FR" sz="2000"/>
        </a:p>
      </dgm:t>
    </dgm:pt>
    <dgm:pt modelId="{637129EF-413D-4310-B028-D80722E4B31E}" type="sibTrans" cxnId="{A32683DA-ED5E-4B8B-A081-CAA150B448AD}">
      <dgm:prSet/>
      <dgm:spPr/>
      <dgm:t>
        <a:bodyPr/>
        <a:lstStyle/>
        <a:p>
          <a:endParaRPr lang="fr-FR" sz="2000"/>
        </a:p>
      </dgm:t>
    </dgm:pt>
    <dgm:pt modelId="{4E555C96-FAA8-4BF5-ACAB-5F585892461E}" type="pres">
      <dgm:prSet presAssocID="{C5188629-A405-4049-BDEC-E5C51C2A20A3}" presName="Name0" presStyleCnt="0">
        <dgm:presLayoutVars>
          <dgm:dir/>
          <dgm:resizeHandles val="exact"/>
        </dgm:presLayoutVars>
      </dgm:prSet>
      <dgm:spPr/>
    </dgm:pt>
    <dgm:pt modelId="{CCD47E2C-BFBF-4391-AB0C-20D985BEE9F7}" type="pres">
      <dgm:prSet presAssocID="{2183FBA5-4FC3-49AE-B561-479F0B66C803}" presName="node" presStyleLbl="node1" presStyleIdx="0" presStyleCnt="5">
        <dgm:presLayoutVars>
          <dgm:bulletEnabled val="1"/>
        </dgm:presLayoutVars>
      </dgm:prSet>
      <dgm:spPr/>
    </dgm:pt>
    <dgm:pt modelId="{185C0D1B-5ED4-44F2-8DBB-FD03F8440F9B}" type="pres">
      <dgm:prSet presAssocID="{194351AB-5E57-4DB0-A367-F8C6A0EFB44E}" presName="sibTrans" presStyleLbl="sibTrans2D1" presStyleIdx="0" presStyleCnt="4"/>
      <dgm:spPr/>
    </dgm:pt>
    <dgm:pt modelId="{48433543-761A-4E77-B3D1-98D66EB986D5}" type="pres">
      <dgm:prSet presAssocID="{194351AB-5E57-4DB0-A367-F8C6A0EFB44E}" presName="connectorText" presStyleLbl="sibTrans2D1" presStyleIdx="0" presStyleCnt="4"/>
      <dgm:spPr/>
    </dgm:pt>
    <dgm:pt modelId="{5E7152BE-B21E-476B-86D9-8C47C52D5794}" type="pres">
      <dgm:prSet presAssocID="{E36D4E05-D3D6-429E-9172-C00C8854DC4A}" presName="node" presStyleLbl="node1" presStyleIdx="1" presStyleCnt="5">
        <dgm:presLayoutVars>
          <dgm:bulletEnabled val="1"/>
        </dgm:presLayoutVars>
      </dgm:prSet>
      <dgm:spPr/>
    </dgm:pt>
    <dgm:pt modelId="{8C3B22FD-5C83-43F7-9883-B582B3775E68}" type="pres">
      <dgm:prSet presAssocID="{FCCB0669-816D-4D25-9D0A-A7EE3B7F9DD9}" presName="sibTrans" presStyleLbl="sibTrans2D1" presStyleIdx="1" presStyleCnt="4"/>
      <dgm:spPr/>
    </dgm:pt>
    <dgm:pt modelId="{9E026B96-5193-453B-831D-12C36C314D3B}" type="pres">
      <dgm:prSet presAssocID="{FCCB0669-816D-4D25-9D0A-A7EE3B7F9DD9}" presName="connectorText" presStyleLbl="sibTrans2D1" presStyleIdx="1" presStyleCnt="4"/>
      <dgm:spPr/>
    </dgm:pt>
    <dgm:pt modelId="{C1A8B187-3F16-41FF-9DEE-600ED7A3FB9A}" type="pres">
      <dgm:prSet presAssocID="{09DAE491-EE41-426E-A785-4BDAF23D0DFE}" presName="node" presStyleLbl="node1" presStyleIdx="2" presStyleCnt="5">
        <dgm:presLayoutVars>
          <dgm:bulletEnabled val="1"/>
        </dgm:presLayoutVars>
      </dgm:prSet>
      <dgm:spPr/>
    </dgm:pt>
    <dgm:pt modelId="{B855C294-3D7D-47A6-BAAF-445134313DB2}" type="pres">
      <dgm:prSet presAssocID="{5767C673-DE02-422B-9E38-75C52ABACBA1}" presName="sibTrans" presStyleLbl="sibTrans2D1" presStyleIdx="2" presStyleCnt="4"/>
      <dgm:spPr/>
    </dgm:pt>
    <dgm:pt modelId="{ADE1DB5F-2BC3-49C2-A2B4-760F9B66002F}" type="pres">
      <dgm:prSet presAssocID="{5767C673-DE02-422B-9E38-75C52ABACBA1}" presName="connectorText" presStyleLbl="sibTrans2D1" presStyleIdx="2" presStyleCnt="4"/>
      <dgm:spPr/>
    </dgm:pt>
    <dgm:pt modelId="{A6DAC1E4-88DB-4789-B59C-56A205CE9981}" type="pres">
      <dgm:prSet presAssocID="{FB11B3ED-6DB3-4121-8B31-0D974CB918D9}" presName="node" presStyleLbl="node1" presStyleIdx="3" presStyleCnt="5">
        <dgm:presLayoutVars>
          <dgm:bulletEnabled val="1"/>
        </dgm:presLayoutVars>
      </dgm:prSet>
      <dgm:spPr/>
    </dgm:pt>
    <dgm:pt modelId="{995A2FB1-B66F-409F-9A86-C77FBF2221B5}" type="pres">
      <dgm:prSet presAssocID="{E1B325F8-7FC2-4766-84E1-DF0809A0C82D}" presName="sibTrans" presStyleLbl="sibTrans2D1" presStyleIdx="3" presStyleCnt="4"/>
      <dgm:spPr/>
    </dgm:pt>
    <dgm:pt modelId="{329CC928-0BD3-40EF-AC0B-A309DA10750C}" type="pres">
      <dgm:prSet presAssocID="{E1B325F8-7FC2-4766-84E1-DF0809A0C82D}" presName="connectorText" presStyleLbl="sibTrans2D1" presStyleIdx="3" presStyleCnt="4"/>
      <dgm:spPr/>
    </dgm:pt>
    <dgm:pt modelId="{D81C87B7-386A-4100-B126-DC52A6905CC3}" type="pres">
      <dgm:prSet presAssocID="{5DD4C79A-9C2A-4227-B275-CA5A9DC8C850}" presName="node" presStyleLbl="node1" presStyleIdx="4" presStyleCnt="5">
        <dgm:presLayoutVars>
          <dgm:bulletEnabled val="1"/>
        </dgm:presLayoutVars>
      </dgm:prSet>
      <dgm:spPr/>
    </dgm:pt>
  </dgm:ptLst>
  <dgm:cxnLst>
    <dgm:cxn modelId="{CBE1880B-691E-4DE2-B714-171B238D8614}" type="presOf" srcId="{FCCB0669-816D-4D25-9D0A-A7EE3B7F9DD9}" destId="{8C3B22FD-5C83-43F7-9883-B582B3775E68}" srcOrd="0" destOrd="0" presId="urn:microsoft.com/office/officeart/2005/8/layout/process1"/>
    <dgm:cxn modelId="{5C720E0D-47C1-45C9-893D-FA1C552A7BFE}" type="presOf" srcId="{09DAE491-EE41-426E-A785-4BDAF23D0DFE}" destId="{C1A8B187-3F16-41FF-9DEE-600ED7A3FB9A}" srcOrd="0" destOrd="0" presId="urn:microsoft.com/office/officeart/2005/8/layout/process1"/>
    <dgm:cxn modelId="{B01AFA0D-155D-4499-82FB-A0052A6CE5D7}" type="presOf" srcId="{5767C673-DE02-422B-9E38-75C52ABACBA1}" destId="{ADE1DB5F-2BC3-49C2-A2B4-760F9B66002F}" srcOrd="1" destOrd="0" presId="urn:microsoft.com/office/officeart/2005/8/layout/process1"/>
    <dgm:cxn modelId="{50CD731F-4F83-4589-BCC4-AD4BE13591F3}" type="presOf" srcId="{5DD4C79A-9C2A-4227-B275-CA5A9DC8C850}" destId="{D81C87B7-386A-4100-B126-DC52A6905CC3}" srcOrd="0" destOrd="0" presId="urn:microsoft.com/office/officeart/2005/8/layout/process1"/>
    <dgm:cxn modelId="{8B66E226-8CF2-41AA-A504-66F9B6D6D038}" type="presOf" srcId="{2183FBA5-4FC3-49AE-B561-479F0B66C803}" destId="{CCD47E2C-BFBF-4391-AB0C-20D985BEE9F7}" srcOrd="0" destOrd="0" presId="urn:microsoft.com/office/officeart/2005/8/layout/process1"/>
    <dgm:cxn modelId="{B3BD1A5E-910A-47B3-9E91-EB25368EAFB8}" type="presOf" srcId="{FB11B3ED-6DB3-4121-8B31-0D974CB918D9}" destId="{A6DAC1E4-88DB-4789-B59C-56A205CE9981}" srcOrd="0" destOrd="0" presId="urn:microsoft.com/office/officeart/2005/8/layout/process1"/>
    <dgm:cxn modelId="{C7543560-019F-4CCD-A6B8-4085FA64660B}" type="presOf" srcId="{5767C673-DE02-422B-9E38-75C52ABACBA1}" destId="{B855C294-3D7D-47A6-BAAF-445134313DB2}" srcOrd="0" destOrd="0" presId="urn:microsoft.com/office/officeart/2005/8/layout/process1"/>
    <dgm:cxn modelId="{FBCB7E69-98CF-429F-9098-359E626DA6F7}" type="presOf" srcId="{E36D4E05-D3D6-429E-9172-C00C8854DC4A}" destId="{5E7152BE-B21E-476B-86D9-8C47C52D5794}" srcOrd="0" destOrd="0" presId="urn:microsoft.com/office/officeart/2005/8/layout/process1"/>
    <dgm:cxn modelId="{E1B8C475-AD3F-4326-8ED6-E0794A0AC4FB}" srcId="{C5188629-A405-4049-BDEC-E5C51C2A20A3}" destId="{E36D4E05-D3D6-429E-9172-C00C8854DC4A}" srcOrd="1" destOrd="0" parTransId="{F41C698E-39F9-44AB-AC9B-EEDB9859F9BC}" sibTransId="{FCCB0669-816D-4D25-9D0A-A7EE3B7F9DD9}"/>
    <dgm:cxn modelId="{9FCAE8A0-4A54-475D-87AC-C09C7A1C8467}" type="presOf" srcId="{C5188629-A405-4049-BDEC-E5C51C2A20A3}" destId="{4E555C96-FAA8-4BF5-ACAB-5F585892461E}" srcOrd="0" destOrd="0" presId="urn:microsoft.com/office/officeart/2005/8/layout/process1"/>
    <dgm:cxn modelId="{7EE92DAF-8B12-4AB6-BDD1-9F2BD8748796}" srcId="{C5188629-A405-4049-BDEC-E5C51C2A20A3}" destId="{FB11B3ED-6DB3-4121-8B31-0D974CB918D9}" srcOrd="3" destOrd="0" parTransId="{D49F151A-9563-4261-86CD-865EC1805810}" sibTransId="{E1B325F8-7FC2-4766-84E1-DF0809A0C82D}"/>
    <dgm:cxn modelId="{98E2F7AF-F4D7-4096-8530-BF881C980ADF}" type="presOf" srcId="{FCCB0669-816D-4D25-9D0A-A7EE3B7F9DD9}" destId="{9E026B96-5193-453B-831D-12C36C314D3B}" srcOrd="1" destOrd="0" presId="urn:microsoft.com/office/officeart/2005/8/layout/process1"/>
    <dgm:cxn modelId="{D4A14DC6-E5F1-444E-8375-CA19525175B5}" type="presOf" srcId="{194351AB-5E57-4DB0-A367-F8C6A0EFB44E}" destId="{185C0D1B-5ED4-44F2-8DBB-FD03F8440F9B}" srcOrd="0" destOrd="0" presId="urn:microsoft.com/office/officeart/2005/8/layout/process1"/>
    <dgm:cxn modelId="{7ADE6FD6-7D7A-4F49-9994-930456A9DAB8}" type="presOf" srcId="{E1B325F8-7FC2-4766-84E1-DF0809A0C82D}" destId="{995A2FB1-B66F-409F-9A86-C77FBF2221B5}" srcOrd="0" destOrd="0" presId="urn:microsoft.com/office/officeart/2005/8/layout/process1"/>
    <dgm:cxn modelId="{5B09FFD7-E6A8-4D44-8A49-8D01389B30E2}" type="presOf" srcId="{194351AB-5E57-4DB0-A367-F8C6A0EFB44E}" destId="{48433543-761A-4E77-B3D1-98D66EB986D5}" srcOrd="1" destOrd="0" presId="urn:microsoft.com/office/officeart/2005/8/layout/process1"/>
    <dgm:cxn modelId="{A32683DA-ED5E-4B8B-A081-CAA150B448AD}" srcId="{C5188629-A405-4049-BDEC-E5C51C2A20A3}" destId="{5DD4C79A-9C2A-4227-B275-CA5A9DC8C850}" srcOrd="4" destOrd="0" parTransId="{A12C6407-0CC9-4B0F-A4E2-F15BCDF1DBF3}" sibTransId="{637129EF-413D-4310-B028-D80722E4B31E}"/>
    <dgm:cxn modelId="{913267E8-7B15-4703-92B2-ACDC3C374981}" srcId="{C5188629-A405-4049-BDEC-E5C51C2A20A3}" destId="{09DAE491-EE41-426E-A785-4BDAF23D0DFE}" srcOrd="2" destOrd="0" parTransId="{07982EE8-9BFB-463D-9917-D5C6DA5ADE0B}" sibTransId="{5767C673-DE02-422B-9E38-75C52ABACBA1}"/>
    <dgm:cxn modelId="{848B43F0-8C7B-4E2B-8665-9A007C6E87CB}" type="presOf" srcId="{E1B325F8-7FC2-4766-84E1-DF0809A0C82D}" destId="{329CC928-0BD3-40EF-AC0B-A309DA10750C}" srcOrd="1" destOrd="0" presId="urn:microsoft.com/office/officeart/2005/8/layout/process1"/>
    <dgm:cxn modelId="{3D2112F6-4393-4886-AC58-C334B721ADE2}" srcId="{C5188629-A405-4049-BDEC-E5C51C2A20A3}" destId="{2183FBA5-4FC3-49AE-B561-479F0B66C803}" srcOrd="0" destOrd="0" parTransId="{EDF51760-54C2-4E58-A93E-7B2C943956CB}" sibTransId="{194351AB-5E57-4DB0-A367-F8C6A0EFB44E}"/>
    <dgm:cxn modelId="{97301C53-261B-474A-A046-30A64EB0F2DF}" type="presParOf" srcId="{4E555C96-FAA8-4BF5-ACAB-5F585892461E}" destId="{CCD47E2C-BFBF-4391-AB0C-20D985BEE9F7}" srcOrd="0" destOrd="0" presId="urn:microsoft.com/office/officeart/2005/8/layout/process1"/>
    <dgm:cxn modelId="{7EC41514-60B3-47BC-8FFC-E2E190FAFD7E}" type="presParOf" srcId="{4E555C96-FAA8-4BF5-ACAB-5F585892461E}" destId="{185C0D1B-5ED4-44F2-8DBB-FD03F8440F9B}" srcOrd="1" destOrd="0" presId="urn:microsoft.com/office/officeart/2005/8/layout/process1"/>
    <dgm:cxn modelId="{AD2E243B-A502-467F-AF4B-FC4E8DE139E2}" type="presParOf" srcId="{185C0D1B-5ED4-44F2-8DBB-FD03F8440F9B}" destId="{48433543-761A-4E77-B3D1-98D66EB986D5}" srcOrd="0" destOrd="0" presId="urn:microsoft.com/office/officeart/2005/8/layout/process1"/>
    <dgm:cxn modelId="{3D637EEB-0D31-4C77-89BB-597DFE0964D8}" type="presParOf" srcId="{4E555C96-FAA8-4BF5-ACAB-5F585892461E}" destId="{5E7152BE-B21E-476B-86D9-8C47C52D5794}" srcOrd="2" destOrd="0" presId="urn:microsoft.com/office/officeart/2005/8/layout/process1"/>
    <dgm:cxn modelId="{CA5EBA25-4482-43A1-9DE1-D29C54075D3E}" type="presParOf" srcId="{4E555C96-FAA8-4BF5-ACAB-5F585892461E}" destId="{8C3B22FD-5C83-43F7-9883-B582B3775E68}" srcOrd="3" destOrd="0" presId="urn:microsoft.com/office/officeart/2005/8/layout/process1"/>
    <dgm:cxn modelId="{40C7CBD1-B271-4BDE-9B9D-420278C41EC5}" type="presParOf" srcId="{8C3B22FD-5C83-43F7-9883-B582B3775E68}" destId="{9E026B96-5193-453B-831D-12C36C314D3B}" srcOrd="0" destOrd="0" presId="urn:microsoft.com/office/officeart/2005/8/layout/process1"/>
    <dgm:cxn modelId="{9CBC5D6F-B402-4E21-80ED-CA1AFD9AA26E}" type="presParOf" srcId="{4E555C96-FAA8-4BF5-ACAB-5F585892461E}" destId="{C1A8B187-3F16-41FF-9DEE-600ED7A3FB9A}" srcOrd="4" destOrd="0" presId="urn:microsoft.com/office/officeart/2005/8/layout/process1"/>
    <dgm:cxn modelId="{7CE2C411-CC87-49A5-8626-B9B3695731F6}" type="presParOf" srcId="{4E555C96-FAA8-4BF5-ACAB-5F585892461E}" destId="{B855C294-3D7D-47A6-BAAF-445134313DB2}" srcOrd="5" destOrd="0" presId="urn:microsoft.com/office/officeart/2005/8/layout/process1"/>
    <dgm:cxn modelId="{363CC2CB-D221-4F58-8466-644FEE0FD1FC}" type="presParOf" srcId="{B855C294-3D7D-47A6-BAAF-445134313DB2}" destId="{ADE1DB5F-2BC3-49C2-A2B4-760F9B66002F}" srcOrd="0" destOrd="0" presId="urn:microsoft.com/office/officeart/2005/8/layout/process1"/>
    <dgm:cxn modelId="{682C7939-E0BD-4221-A8B1-F5549278C017}" type="presParOf" srcId="{4E555C96-FAA8-4BF5-ACAB-5F585892461E}" destId="{A6DAC1E4-88DB-4789-B59C-56A205CE9981}" srcOrd="6" destOrd="0" presId="urn:microsoft.com/office/officeart/2005/8/layout/process1"/>
    <dgm:cxn modelId="{AA5039D1-FE1F-4B3A-A3B9-7AA41A8FED21}" type="presParOf" srcId="{4E555C96-FAA8-4BF5-ACAB-5F585892461E}" destId="{995A2FB1-B66F-409F-9A86-C77FBF2221B5}" srcOrd="7" destOrd="0" presId="urn:microsoft.com/office/officeart/2005/8/layout/process1"/>
    <dgm:cxn modelId="{7AB40B66-CD78-466C-B9AF-D682AA713E6A}" type="presParOf" srcId="{995A2FB1-B66F-409F-9A86-C77FBF2221B5}" destId="{329CC928-0BD3-40EF-AC0B-A309DA10750C}" srcOrd="0" destOrd="0" presId="urn:microsoft.com/office/officeart/2005/8/layout/process1"/>
    <dgm:cxn modelId="{ED4EC46F-5D4D-4885-B8FD-D43DF2B32ADD}" type="presParOf" srcId="{4E555C96-FAA8-4BF5-ACAB-5F585892461E}" destId="{D81C87B7-386A-4100-B126-DC52A6905CC3}" srcOrd="8" destOrd="0" presId="urn:microsoft.com/office/officeart/2005/8/layout/process1"/>
  </dgm:cxnLst>
  <dgm:bg/>
  <dgm:whole>
    <a:ln>
      <a:solidFill>
        <a:srgbClr val="FFC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47E2C-BFBF-4391-AB0C-20D985BEE9F7}">
      <dsp:nvSpPr>
        <dsp:cNvPr id="0" name=""/>
        <dsp:cNvSpPr/>
      </dsp:nvSpPr>
      <dsp:spPr>
        <a:xfrm>
          <a:off x="10541" y="25794"/>
          <a:ext cx="1633132" cy="979879"/>
        </a:xfrm>
        <a:prstGeom prst="roundRect">
          <a:avLst>
            <a:gd name="adj" fmla="val 10000"/>
          </a:avLst>
        </a:prstGeom>
        <a:solidFill>
          <a:srgbClr val="FF99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latin typeface="Times New Roman" panose="02020603050405020304" pitchFamily="18" charset="0"/>
              <a:cs typeface="Times New Roman" panose="02020603050405020304" pitchFamily="18" charset="0"/>
            </a:rPr>
            <a:t>L’identification</a:t>
          </a:r>
          <a:r>
            <a:rPr lang="fr-FR" sz="1600" kern="1200" dirty="0">
              <a:solidFill>
                <a:schemeClr val="tx1"/>
              </a:solidFill>
              <a:latin typeface="Times New Roman" panose="02020603050405020304" pitchFamily="18" charset="0"/>
              <a:cs typeface="Times New Roman" panose="02020603050405020304" pitchFamily="18" charset="0"/>
            </a:rPr>
            <a:t> </a:t>
          </a:r>
        </a:p>
      </dsp:txBody>
      <dsp:txXfrm>
        <a:off x="39241" y="54494"/>
        <a:ext cx="1575732" cy="922479"/>
      </dsp:txXfrm>
    </dsp:sp>
    <dsp:sp modelId="{185C0D1B-5ED4-44F2-8DBB-FD03F8440F9B}">
      <dsp:nvSpPr>
        <dsp:cNvPr id="0" name=""/>
        <dsp:cNvSpPr/>
      </dsp:nvSpPr>
      <dsp:spPr>
        <a:xfrm>
          <a:off x="1806987" y="313226"/>
          <a:ext cx="346224" cy="405016"/>
        </a:xfrm>
        <a:prstGeom prst="rightArrow">
          <a:avLst>
            <a:gd name="adj1" fmla="val 60000"/>
            <a:gd name="adj2" fmla="val 50000"/>
          </a:avLst>
        </a:prstGeom>
        <a:solidFill>
          <a:srgbClr val="FF99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solidFill>
              <a:schemeClr val="tx1"/>
            </a:solidFill>
            <a:latin typeface="Times New Roman" panose="02020603050405020304" pitchFamily="18" charset="0"/>
            <a:cs typeface="Times New Roman" panose="02020603050405020304" pitchFamily="18" charset="0"/>
          </a:endParaRPr>
        </a:p>
      </dsp:txBody>
      <dsp:txXfrm>
        <a:off x="1806987" y="394229"/>
        <a:ext cx="242357" cy="243010"/>
      </dsp:txXfrm>
    </dsp:sp>
    <dsp:sp modelId="{5E7152BE-B21E-476B-86D9-8C47C52D5794}">
      <dsp:nvSpPr>
        <dsp:cNvPr id="0" name=""/>
        <dsp:cNvSpPr/>
      </dsp:nvSpPr>
      <dsp:spPr>
        <a:xfrm>
          <a:off x="2296926" y="25794"/>
          <a:ext cx="1633132" cy="979879"/>
        </a:xfrm>
        <a:prstGeom prst="roundRect">
          <a:avLst>
            <a:gd name="adj" fmla="val 10000"/>
          </a:avLst>
        </a:prstGeom>
        <a:solidFill>
          <a:srgbClr val="FFCC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La maturation</a:t>
          </a:r>
        </a:p>
      </dsp:txBody>
      <dsp:txXfrm>
        <a:off x="2325626" y="54494"/>
        <a:ext cx="1575732" cy="922479"/>
      </dsp:txXfrm>
    </dsp:sp>
    <dsp:sp modelId="{8C3B22FD-5C83-43F7-9883-B582B3775E68}">
      <dsp:nvSpPr>
        <dsp:cNvPr id="0" name=""/>
        <dsp:cNvSpPr/>
      </dsp:nvSpPr>
      <dsp:spPr>
        <a:xfrm>
          <a:off x="4093372" y="313226"/>
          <a:ext cx="346224" cy="405016"/>
        </a:xfrm>
        <a:prstGeom prst="rightArrow">
          <a:avLst>
            <a:gd name="adj1" fmla="val 60000"/>
            <a:gd name="adj2" fmla="val 50000"/>
          </a:avLst>
        </a:prstGeom>
        <a:solidFill>
          <a:srgbClr val="FFCC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solidFill>
              <a:schemeClr val="tx1"/>
            </a:solidFill>
          </a:endParaRPr>
        </a:p>
      </dsp:txBody>
      <dsp:txXfrm>
        <a:off x="4093372" y="394229"/>
        <a:ext cx="242357" cy="243010"/>
      </dsp:txXfrm>
    </dsp:sp>
    <dsp:sp modelId="{C1A8B187-3F16-41FF-9DEE-600ED7A3FB9A}">
      <dsp:nvSpPr>
        <dsp:cNvPr id="0" name=""/>
        <dsp:cNvSpPr/>
      </dsp:nvSpPr>
      <dsp:spPr>
        <a:xfrm>
          <a:off x="4583312" y="25794"/>
          <a:ext cx="1633132" cy="979879"/>
        </a:xfrm>
        <a:prstGeom prst="roundRect">
          <a:avLst>
            <a:gd name="adj" fmla="val 10000"/>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La sélection </a:t>
          </a:r>
        </a:p>
      </dsp:txBody>
      <dsp:txXfrm>
        <a:off x="4612012" y="54494"/>
        <a:ext cx="1575732" cy="922479"/>
      </dsp:txXfrm>
    </dsp:sp>
    <dsp:sp modelId="{B855C294-3D7D-47A6-BAAF-445134313DB2}">
      <dsp:nvSpPr>
        <dsp:cNvPr id="0" name=""/>
        <dsp:cNvSpPr/>
      </dsp:nvSpPr>
      <dsp:spPr>
        <a:xfrm>
          <a:off x="6379757" y="313226"/>
          <a:ext cx="346224" cy="405016"/>
        </a:xfrm>
        <a:prstGeom prst="rightArrow">
          <a:avLst>
            <a:gd name="adj1" fmla="val 60000"/>
            <a:gd name="adj2" fmla="val 50000"/>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solidFill>
              <a:schemeClr val="tx1"/>
            </a:solidFill>
          </a:endParaRPr>
        </a:p>
      </dsp:txBody>
      <dsp:txXfrm>
        <a:off x="6379757" y="394229"/>
        <a:ext cx="242357" cy="243010"/>
      </dsp:txXfrm>
    </dsp:sp>
    <dsp:sp modelId="{A6DAC1E4-88DB-4789-B59C-56A205CE9981}">
      <dsp:nvSpPr>
        <dsp:cNvPr id="0" name=""/>
        <dsp:cNvSpPr/>
      </dsp:nvSpPr>
      <dsp:spPr>
        <a:xfrm>
          <a:off x="6869697" y="25794"/>
          <a:ext cx="1633132" cy="979879"/>
        </a:xfrm>
        <a:prstGeom prst="roundRect">
          <a:avLst>
            <a:gd name="adj" fmla="val 10000"/>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La Programmation </a:t>
          </a:r>
        </a:p>
      </dsp:txBody>
      <dsp:txXfrm>
        <a:off x="6898397" y="54494"/>
        <a:ext cx="1575732" cy="922479"/>
      </dsp:txXfrm>
    </dsp:sp>
    <dsp:sp modelId="{995A2FB1-B66F-409F-9A86-C77FBF2221B5}">
      <dsp:nvSpPr>
        <dsp:cNvPr id="0" name=""/>
        <dsp:cNvSpPr/>
      </dsp:nvSpPr>
      <dsp:spPr>
        <a:xfrm>
          <a:off x="8666143" y="313226"/>
          <a:ext cx="346224" cy="405016"/>
        </a:xfrm>
        <a:prstGeom prst="rightArrow">
          <a:avLst>
            <a:gd name="adj1" fmla="val 60000"/>
            <a:gd name="adj2" fmla="val 50000"/>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solidFill>
              <a:schemeClr val="tx1"/>
            </a:solidFill>
          </a:endParaRPr>
        </a:p>
      </dsp:txBody>
      <dsp:txXfrm>
        <a:off x="8666143" y="394229"/>
        <a:ext cx="242357" cy="243010"/>
      </dsp:txXfrm>
    </dsp:sp>
    <dsp:sp modelId="{D81C87B7-386A-4100-B126-DC52A6905CC3}">
      <dsp:nvSpPr>
        <dsp:cNvPr id="0" name=""/>
        <dsp:cNvSpPr/>
      </dsp:nvSpPr>
      <dsp:spPr>
        <a:xfrm>
          <a:off x="9156083" y="25794"/>
          <a:ext cx="1633132" cy="979879"/>
        </a:xfrm>
        <a:prstGeom prst="roundRect">
          <a:avLst>
            <a:gd name="adj" fmla="val 10000"/>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L’exécution</a:t>
          </a:r>
        </a:p>
      </dsp:txBody>
      <dsp:txXfrm>
        <a:off x="9184783" y="54494"/>
        <a:ext cx="1575732" cy="9224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C27170-819D-4F8A-9DD1-716550732A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I"/>
          </a:p>
        </p:txBody>
      </p:sp>
      <p:sp>
        <p:nvSpPr>
          <p:cNvPr id="3" name="Espace réservé de la date 2">
            <a:extLst>
              <a:ext uri="{FF2B5EF4-FFF2-40B4-BE49-F238E27FC236}">
                <a16:creationId xmlns:a16="http://schemas.microsoft.com/office/drawing/2014/main" id="{AB2DB462-3367-4804-82F1-1BDD7AE9F1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0AD950-904C-46F5-843B-FE2358D2046E}" type="datetimeFigureOut">
              <a:rPr lang="fr-CI" smtClean="0"/>
              <a:t>19/11/2023</a:t>
            </a:fld>
            <a:endParaRPr lang="fr-CI"/>
          </a:p>
        </p:txBody>
      </p:sp>
      <p:sp>
        <p:nvSpPr>
          <p:cNvPr id="4" name="Espace réservé du pied de page 3">
            <a:extLst>
              <a:ext uri="{FF2B5EF4-FFF2-40B4-BE49-F238E27FC236}">
                <a16:creationId xmlns:a16="http://schemas.microsoft.com/office/drawing/2014/main" id="{D2FC3872-12E7-4CB4-A1D2-3AD904D7D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I"/>
          </a:p>
        </p:txBody>
      </p:sp>
      <p:sp>
        <p:nvSpPr>
          <p:cNvPr id="5" name="Espace réservé du numéro de diapositive 4">
            <a:extLst>
              <a:ext uri="{FF2B5EF4-FFF2-40B4-BE49-F238E27FC236}">
                <a16:creationId xmlns:a16="http://schemas.microsoft.com/office/drawing/2014/main" id="{AD68E3B4-346A-4D1E-8AC9-9D670BF29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55F230-D561-4A6D-9934-819296B05474}" type="slidenum">
              <a:rPr lang="fr-CI" smtClean="0"/>
              <a:t>‹#›</a:t>
            </a:fld>
            <a:endParaRPr lang="fr-CI"/>
          </a:p>
        </p:txBody>
      </p:sp>
    </p:spTree>
    <p:extLst>
      <p:ext uri="{BB962C8B-B14F-4D97-AF65-F5344CB8AC3E}">
        <p14:creationId xmlns:p14="http://schemas.microsoft.com/office/powerpoint/2010/main" val="98670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I"/>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06408-6061-4BA7-A9FC-9C37F48E3EE5}" type="datetimeFigureOut">
              <a:rPr lang="fr-CI" smtClean="0"/>
              <a:t>19/11/2023</a:t>
            </a:fld>
            <a:endParaRPr lang="fr-CI"/>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I"/>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I"/>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1D85C-5430-4D51-BA96-0BB4A53C736C}" type="slidenum">
              <a:rPr lang="fr-CI" smtClean="0"/>
              <a:t>‹#›</a:t>
            </a:fld>
            <a:endParaRPr lang="fr-CI"/>
          </a:p>
        </p:txBody>
      </p:sp>
    </p:spTree>
    <p:extLst>
      <p:ext uri="{BB962C8B-B14F-4D97-AF65-F5344CB8AC3E}">
        <p14:creationId xmlns:p14="http://schemas.microsoft.com/office/powerpoint/2010/main" val="101034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8edbcd2532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8edbcd2532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0301D85C-5430-4D51-BA96-0BB4A53C736C}" type="slidenum">
              <a:rPr lang="fr-CI" smtClean="0"/>
              <a:t>8</a:t>
            </a:fld>
            <a:endParaRPr lang="fr-CI"/>
          </a:p>
        </p:txBody>
      </p:sp>
    </p:spTree>
    <p:extLst>
      <p:ext uri="{BB962C8B-B14F-4D97-AF65-F5344CB8AC3E}">
        <p14:creationId xmlns:p14="http://schemas.microsoft.com/office/powerpoint/2010/main" val="418888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0301D85C-5430-4D51-BA96-0BB4A53C736C}" type="slidenum">
              <a:rPr lang="fr-CI" smtClean="0"/>
              <a:t>9</a:t>
            </a:fld>
            <a:endParaRPr lang="fr-CI"/>
          </a:p>
        </p:txBody>
      </p:sp>
    </p:spTree>
    <p:extLst>
      <p:ext uri="{BB962C8B-B14F-4D97-AF65-F5344CB8AC3E}">
        <p14:creationId xmlns:p14="http://schemas.microsoft.com/office/powerpoint/2010/main" val="227907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EC6F6F3-AA8F-4F92-A031-623BA0A743CB}" type="slidenum">
              <a:rPr lang="fr-FR" smtClean="0"/>
              <a:t>13</a:t>
            </a:fld>
            <a:endParaRPr lang="fr-FR"/>
          </a:p>
        </p:txBody>
      </p:sp>
    </p:spTree>
    <p:extLst>
      <p:ext uri="{BB962C8B-B14F-4D97-AF65-F5344CB8AC3E}">
        <p14:creationId xmlns:p14="http://schemas.microsoft.com/office/powerpoint/2010/main" val="24917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Fiche projet.</a:t>
            </a:r>
            <a:r>
              <a:rPr lang="fr-FR" sz="1200" kern="1200" dirty="0">
                <a:solidFill>
                  <a:schemeClr val="tx1"/>
                </a:solidFill>
                <a:effectLst/>
                <a:latin typeface="+mn-lt"/>
                <a:ea typeface="+mn-ea"/>
                <a:cs typeface="+mn-cs"/>
              </a:rPr>
              <a:t> La fiche est l’étape d’initiation du projet. Le format de fiche projet utilisé contient des éléments permettant d’identifier un projet. Cependant, il lui manque des éléments clés afin de juger de la pertinence du projet tel que la théorie du changement, le cadre logique, et les indicateurs de suivi du projet. À défaut d’étude de faisabilité, une fiche projet complète est primordiale pour le ciblage et le choix des projets du PIP. </a:t>
            </a:r>
            <a:endParaRPr lang="en-CA" sz="1200" kern="1200" dirty="0">
              <a:solidFill>
                <a:schemeClr val="tx1"/>
              </a:solidFill>
              <a:effectLst/>
              <a:latin typeface="+mn-lt"/>
              <a:ea typeface="+mn-ea"/>
              <a:cs typeface="+mn-cs"/>
            </a:endParaRPr>
          </a:p>
          <a:p>
            <a:pPr eaLnBrk="1" hangingPunct="1">
              <a:spcBef>
                <a:spcPct val="0"/>
              </a:spcBef>
            </a:pPr>
            <a:endParaRPr lang="fr-FR" altLang="en-US" dirty="0">
              <a:ea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Exécution du PIP.</a:t>
            </a:r>
            <a:r>
              <a:rPr lang="fr-FR" sz="1200" kern="1200" dirty="0">
                <a:solidFill>
                  <a:schemeClr val="tx1"/>
                </a:solidFill>
                <a:effectLst/>
                <a:latin typeface="+mn-lt"/>
                <a:ea typeface="+mn-ea"/>
                <a:cs typeface="+mn-cs"/>
              </a:rPr>
              <a:t> L’exécution du PIP se fait au travers de la chaîne des dépenses publiques. Un système d’information permet de faire le suivi des dépenses publiques, y compris le PIP. Il est possible d’obtenir de manière périodique des informations sur l’exécution financière du PIP et faire le lien avec le système d’information.</a:t>
            </a:r>
            <a:endParaRPr lang="en-CA" sz="1200" kern="1200" dirty="0">
              <a:solidFill>
                <a:schemeClr val="tx1"/>
              </a:solidFill>
              <a:effectLst/>
              <a:latin typeface="+mn-lt"/>
              <a:ea typeface="+mn-ea"/>
              <a:cs typeface="+mn-cs"/>
            </a:endParaRPr>
          </a:p>
          <a:p>
            <a:pPr eaLnBrk="1" hangingPunct="1">
              <a:spcBef>
                <a:spcPct val="0"/>
              </a:spcBef>
            </a:pPr>
            <a:endParaRPr lang="fr-FR" altLang="en-US" dirty="0">
              <a:ea typeface="ＭＳ Ｐゴシック"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122C910-414D-BA40-8E51-739AB569D1D9}" type="slidenum">
              <a:rPr lang="en-US" altLang="en-US" sz="1200">
                <a:latin typeface="Calibri" charset="0"/>
              </a:rPr>
              <a:pPr eaLnBrk="1" hangingPunct="1"/>
              <a:t>14</a:t>
            </a:fld>
            <a:endParaRPr lang="en-US" altLang="en-US" sz="1200">
              <a:latin typeface="Calibri" charset="0"/>
            </a:endParaRPr>
          </a:p>
        </p:txBody>
      </p:sp>
    </p:spTree>
    <p:extLst>
      <p:ext uri="{BB962C8B-B14F-4D97-AF65-F5344CB8AC3E}">
        <p14:creationId xmlns:p14="http://schemas.microsoft.com/office/powerpoint/2010/main" val="368091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Fiche projet.</a:t>
            </a:r>
            <a:r>
              <a:rPr lang="fr-FR" sz="1200" kern="1200" dirty="0">
                <a:solidFill>
                  <a:schemeClr val="tx1"/>
                </a:solidFill>
                <a:effectLst/>
                <a:latin typeface="+mn-lt"/>
                <a:ea typeface="+mn-ea"/>
                <a:cs typeface="+mn-cs"/>
              </a:rPr>
              <a:t> La fiche est l’étape d’initiation du projet. Le format de fiche projet utilisé contient des éléments permettant d’identifier un projet. Cependant, il lui manque des éléments clés afin de juger de la pertinence du projet tel que la théorie du changement, le cadre logique, et les indicateurs de suivi du projet. À défaut d’étude de faisabilité, une fiche projet complète est primordiale pour le ciblage et le choix des projets du PIP. </a:t>
            </a:r>
            <a:endParaRPr lang="en-CA" sz="1200" kern="1200" dirty="0">
              <a:solidFill>
                <a:schemeClr val="tx1"/>
              </a:solidFill>
              <a:effectLst/>
              <a:latin typeface="+mn-lt"/>
              <a:ea typeface="+mn-ea"/>
              <a:cs typeface="+mn-cs"/>
            </a:endParaRPr>
          </a:p>
          <a:p>
            <a:pPr eaLnBrk="1" hangingPunct="1">
              <a:spcBef>
                <a:spcPct val="0"/>
              </a:spcBef>
            </a:pPr>
            <a:endParaRPr lang="fr-FR" altLang="en-US" dirty="0">
              <a:ea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Exécution du PIP.</a:t>
            </a:r>
            <a:r>
              <a:rPr lang="fr-FR" sz="1200" kern="1200" dirty="0">
                <a:solidFill>
                  <a:schemeClr val="tx1"/>
                </a:solidFill>
                <a:effectLst/>
                <a:latin typeface="+mn-lt"/>
                <a:ea typeface="+mn-ea"/>
                <a:cs typeface="+mn-cs"/>
              </a:rPr>
              <a:t> L’exécution du PIP se fait au travers de la chaîne des dépenses publiques. Un système d’information permet de faire le suivi des dépenses publiques, y compris le PIP. Il est possible d’obtenir de manière périodique des informations sur l’exécution financière du PIP et faire le lien avec le système d’information.</a:t>
            </a:r>
            <a:endParaRPr lang="en-CA" sz="1200" kern="1200" dirty="0">
              <a:solidFill>
                <a:schemeClr val="tx1"/>
              </a:solidFill>
              <a:effectLst/>
              <a:latin typeface="+mn-lt"/>
              <a:ea typeface="+mn-ea"/>
              <a:cs typeface="+mn-cs"/>
            </a:endParaRPr>
          </a:p>
          <a:p>
            <a:pPr eaLnBrk="1" hangingPunct="1">
              <a:spcBef>
                <a:spcPct val="0"/>
              </a:spcBef>
            </a:pPr>
            <a:endParaRPr lang="fr-FR" altLang="en-US" dirty="0">
              <a:ea typeface="ＭＳ Ｐゴシック"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122C910-414D-BA40-8E51-739AB569D1D9}" type="slidenum">
              <a:rPr lang="en-US" altLang="en-US" sz="1200">
                <a:latin typeface="Calibri" charset="0"/>
              </a:rPr>
              <a:pPr eaLnBrk="1" hangingPunct="1"/>
              <a:t>15</a:t>
            </a:fld>
            <a:endParaRPr lang="en-US" altLang="en-US" sz="1200">
              <a:latin typeface="Calibri" charset="0"/>
            </a:endParaRPr>
          </a:p>
        </p:txBody>
      </p:sp>
    </p:spTree>
    <p:extLst>
      <p:ext uri="{BB962C8B-B14F-4D97-AF65-F5344CB8AC3E}">
        <p14:creationId xmlns:p14="http://schemas.microsoft.com/office/powerpoint/2010/main" val="386893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16" name="Espace réservé d’image 15">
            <a:extLst>
              <a:ext uri="{FF2B5EF4-FFF2-40B4-BE49-F238E27FC236}">
                <a16:creationId xmlns:a16="http://schemas.microsoft.com/office/drawing/2014/main" id="{D379641C-8260-44A4-9F71-E216C07A38B4}"/>
              </a:ext>
            </a:extLst>
          </p:cNvPr>
          <p:cNvSpPr>
            <a:spLocks noGrp="1"/>
          </p:cNvSpPr>
          <p:nvPr>
            <p:ph type="pic" sz="quarter" idx="14"/>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416742 h 6858000"/>
              <a:gd name="connsiteX5" fmla="*/ 9142476 w 12188952"/>
              <a:gd name="connsiteY5" fmla="*/ 4416742 h 6858000"/>
              <a:gd name="connsiteX6" fmla="*/ 9142476 w 12188952"/>
              <a:gd name="connsiteY6" fmla="*/ 4188142 h 6858000"/>
              <a:gd name="connsiteX7" fmla="*/ 0 w 12188952"/>
              <a:gd name="connsiteY7" fmla="*/ 4188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416742"/>
                </a:lnTo>
                <a:lnTo>
                  <a:pt x="9142476" y="4416742"/>
                </a:lnTo>
                <a:lnTo>
                  <a:pt x="9142476" y="4188142"/>
                </a:lnTo>
                <a:lnTo>
                  <a:pt x="0" y="4188142"/>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4636008"/>
            <a:ext cx="9144000" cy="1107959"/>
          </a:xfrm>
        </p:spPr>
        <p:txBody>
          <a:bodyPr rtlCol="0" anchor="b" anchorCtr="0"/>
          <a:lstStyle>
            <a:lvl1pPr algn="l">
              <a:defRPr sz="6000">
                <a:solidFill>
                  <a:schemeClr val="bg1"/>
                </a:solidFill>
              </a:defRPr>
            </a:lvl1pPr>
          </a:lstStyle>
          <a:p>
            <a:pPr rtl="0"/>
            <a:r>
              <a:rPr lang="fr-FR" noProof="0"/>
              <a:t>CLIQUEZ ICI POUR MODIFIER LE TITRE</a:t>
            </a:r>
          </a:p>
        </p:txBody>
      </p:sp>
      <p:sp>
        <p:nvSpPr>
          <p:cNvPr id="12" name="Espace réservé du texte 11">
            <a:extLst>
              <a:ext uri="{FF2B5EF4-FFF2-40B4-BE49-F238E27FC236}">
                <a16:creationId xmlns:a16="http://schemas.microsoft.com/office/drawing/2014/main" id="{779D466B-640E-419A-8701-FA39B12DD959}"/>
              </a:ext>
            </a:extLst>
          </p:cNvPr>
          <p:cNvSpPr>
            <a:spLocks noGrp="1"/>
          </p:cNvSpPr>
          <p:nvPr>
            <p:ph type="body" sz="quarter" idx="13" hasCustomPrompt="1"/>
          </p:nvPr>
        </p:nvSpPr>
        <p:spPr>
          <a:xfrm>
            <a:off x="841248" y="5742432"/>
            <a:ext cx="7953375" cy="457200"/>
          </a:xfrm>
        </p:spPr>
        <p:txBody>
          <a:bodyPr rtlCol="0">
            <a:noAutofit/>
          </a:bodyPr>
          <a:lstStyle>
            <a:lvl1pPr marL="0" indent="0">
              <a:buNone/>
              <a:defRPr sz="1800">
                <a:solidFill>
                  <a:schemeClr val="bg1"/>
                </a:solidFill>
                <a:latin typeface="+mn-lt"/>
              </a:defRPr>
            </a:lvl1pPr>
            <a:lvl2pPr marL="457200" indent="0">
              <a:buNone/>
              <a:defRPr sz="2400">
                <a:solidFill>
                  <a:schemeClr val="bg1"/>
                </a:solidFill>
                <a:latin typeface="+mn-lt"/>
              </a:defRPr>
            </a:lvl2pPr>
            <a:lvl3pPr marL="914400" indent="0">
              <a:buNone/>
              <a:defRPr sz="2400">
                <a:solidFill>
                  <a:schemeClr val="bg1"/>
                </a:solidFill>
                <a:latin typeface="+mn-lt"/>
              </a:defRPr>
            </a:lvl3pPr>
            <a:lvl4pPr marL="1371600" indent="0">
              <a:buNone/>
              <a:defRPr sz="2400">
                <a:solidFill>
                  <a:schemeClr val="bg1"/>
                </a:solidFill>
                <a:latin typeface="+mn-lt"/>
              </a:defRPr>
            </a:lvl4pPr>
            <a:lvl5pPr marL="1828800" indent="0">
              <a:buNone/>
              <a:defRPr sz="2400">
                <a:solidFill>
                  <a:schemeClr val="bg1"/>
                </a:solidFill>
                <a:latin typeface="+mn-lt"/>
              </a:defRPr>
            </a:lvl5pPr>
          </a:lstStyle>
          <a:p>
            <a:pPr lvl="0" rtl="0"/>
            <a:r>
              <a:rPr lang="fr-FR" noProof="0"/>
              <a:t>Cliquez pour modifier le texte</a:t>
            </a:r>
          </a:p>
        </p:txBody>
      </p:sp>
      <p:sp>
        <p:nvSpPr>
          <p:cNvPr id="17" name="Rectangle 16">
            <a:extLst>
              <a:ext uri="{FF2B5EF4-FFF2-40B4-BE49-F238E27FC236}">
                <a16:creationId xmlns:a16="http://schemas.microsoft.com/office/drawing/2014/main" id="{80659D50-D55F-4F3D-8F15-5B1F1F2B4B96}"/>
              </a:ext>
              <a:ext uri="{C183D7F6-B498-43B3-948B-1728B52AA6E4}">
                <adec:decorative xmlns:adec="http://schemas.microsoft.com/office/drawing/2017/decorative" val="1"/>
              </a:ext>
            </a:extLst>
          </p:cNvPr>
          <p:cNvSpPr/>
          <p:nvPr/>
        </p:nvSpPr>
        <p:spPr>
          <a:xfrm>
            <a:off x="0" y="4188142"/>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12470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aison des marchés">
    <p:spTree>
      <p:nvGrpSpPr>
        <p:cNvPr id="1" name=""/>
        <p:cNvGrpSpPr/>
        <p:nvPr/>
      </p:nvGrpSpPr>
      <p:grpSpPr>
        <a:xfrm>
          <a:off x="0" y="0"/>
          <a:ext cx="0" cy="0"/>
          <a:chOff x="0" y="0"/>
          <a:chExt cx="0" cy="0"/>
        </a:xfrm>
      </p:grpSpPr>
      <p:sp>
        <p:nvSpPr>
          <p:cNvPr id="14" name="Espace réservé d’image 13">
            <a:extLst>
              <a:ext uri="{FF2B5EF4-FFF2-40B4-BE49-F238E27FC236}">
                <a16:creationId xmlns:a16="http://schemas.microsoft.com/office/drawing/2014/main" id="{CB2621B9-2641-4DA3-B7D6-D577C25CF2E9}"/>
              </a:ext>
            </a:extLst>
          </p:cNvPr>
          <p:cNvSpPr>
            <a:spLocks noGrp="1"/>
          </p:cNvSpPr>
          <p:nvPr>
            <p:ph type="pic" sz="quarter" idx="34"/>
          </p:nvPr>
        </p:nvSpPr>
        <p:spPr>
          <a:xfrm>
            <a:off x="1524" y="0"/>
            <a:ext cx="12188952" cy="6858000"/>
          </a:xfrm>
          <a:custGeom>
            <a:avLst/>
            <a:gdLst>
              <a:gd name="connsiteX0" fmla="*/ 1030351 w 12188952"/>
              <a:gd name="connsiteY0" fmla="*/ 3231845 h 6858000"/>
              <a:gd name="connsiteX1" fmla="*/ 1030351 w 12188952"/>
              <a:gd name="connsiteY1" fmla="*/ 3460445 h 6858000"/>
              <a:gd name="connsiteX2" fmla="*/ 11122333 w 12188952"/>
              <a:gd name="connsiteY2" fmla="*/ 3460445 h 6858000"/>
              <a:gd name="connsiteX3" fmla="*/ 11122333 w 12188952"/>
              <a:gd name="connsiteY3" fmla="*/ 32318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30351" y="3231845"/>
                </a:moveTo>
                <a:lnTo>
                  <a:pt x="1030351" y="3460445"/>
                </a:lnTo>
                <a:lnTo>
                  <a:pt x="11122333" y="3460445"/>
                </a:lnTo>
                <a:lnTo>
                  <a:pt x="11122333" y="32318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bg1"/>
                </a:solidFill>
              </a:defRPr>
            </a:lvl1pPr>
          </a:lstStyle>
          <a:p>
            <a:pPr rtl="0"/>
            <a:r>
              <a:rPr lang="fr-FR" noProof="0"/>
              <a:t>CLIQUEZ POUR MODIFIER LE STYLE DU TITRE PRINCIPAL</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bg1"/>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16" name="Espace réservé du texte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069848" y="2121408"/>
            <a:ext cx="2560320" cy="914400"/>
          </a:xfrm>
          <a:prstGeom prst="rect">
            <a:avLst/>
          </a:prstGeom>
          <a:noFill/>
        </p:spPr>
        <p:txBody>
          <a:bodyPr rtlCol="0" anchor="b">
            <a:noAutofit/>
          </a:bodyPr>
          <a:lstStyle>
            <a:lvl1pPr marL="0" indent="0" algn="ctr">
              <a:spcBef>
                <a:spcPts val="0"/>
              </a:spcBef>
              <a:spcAft>
                <a:spcPts val="0"/>
              </a:spcAft>
              <a:buNone/>
              <a:defRPr sz="6000">
                <a:ln w="15875">
                  <a:solidFill>
                    <a:schemeClr val="bg1">
                      <a:lumMod val="85000"/>
                    </a:schemeClr>
                  </a:solidFill>
                </a:ln>
                <a:no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1</a:t>
            </a:r>
          </a:p>
        </p:txBody>
      </p:sp>
      <p:sp>
        <p:nvSpPr>
          <p:cNvPr id="17" name="Espace réservé du texte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00600" y="2121408"/>
            <a:ext cx="2560320"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rtl="0"/>
            <a:r>
              <a:rPr lang="fr-FR" noProof="0"/>
              <a:t>2</a:t>
            </a:r>
          </a:p>
        </p:txBody>
      </p:sp>
      <p:sp>
        <p:nvSpPr>
          <p:cNvPr id="18" name="Espace réservé du texte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31351" y="2121408"/>
            <a:ext cx="2592505"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rtl="0"/>
            <a:r>
              <a:rPr lang="fr-FR" noProof="0"/>
              <a:t>3</a:t>
            </a:r>
          </a:p>
        </p:txBody>
      </p:sp>
      <p:sp>
        <p:nvSpPr>
          <p:cNvPr id="4" name="Espace réservé du texte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069848" y="3730752"/>
            <a:ext cx="2560320" cy="118872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23" name="Espace réservé du texte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00600" y="3730752"/>
            <a:ext cx="2560320" cy="118872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24" name="Espace réservé du texte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8531352" y="3730752"/>
            <a:ext cx="2560320" cy="118872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15" name="Espace réservé de la date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19" name="Rectangle 18">
            <a:extLst>
              <a:ext uri="{FF2B5EF4-FFF2-40B4-BE49-F238E27FC236}">
                <a16:creationId xmlns:a16="http://schemas.microsoft.com/office/drawing/2014/main" id="{825807F6-AD25-4B86-8D5C-5DBE4B0D304E}"/>
              </a:ext>
              <a:ext uri="{C183D7F6-B498-43B3-948B-1728B52AA6E4}">
                <adec:decorative xmlns:adec="http://schemas.microsoft.com/office/drawing/2017/decorative" val="1"/>
              </a:ext>
            </a:extLst>
          </p:cNvPr>
          <p:cNvSpPr/>
          <p:nvPr/>
        </p:nvSpPr>
        <p:spPr>
          <a:xfrm>
            <a:off x="1031875" y="3231845"/>
            <a:ext cx="10091982"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16688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 concurrence">
    <p:spTree>
      <p:nvGrpSpPr>
        <p:cNvPr id="1" name=""/>
        <p:cNvGrpSpPr/>
        <p:nvPr/>
      </p:nvGrpSpPr>
      <p:grpSpPr>
        <a:xfrm>
          <a:off x="0" y="0"/>
          <a:ext cx="0" cy="0"/>
          <a:chOff x="0" y="0"/>
          <a:chExt cx="0" cy="0"/>
        </a:xfrm>
      </p:grpSpPr>
      <p:sp>
        <p:nvSpPr>
          <p:cNvPr id="14" name="Espace réservé d’image 13">
            <a:extLst>
              <a:ext uri="{FF2B5EF4-FFF2-40B4-BE49-F238E27FC236}">
                <a16:creationId xmlns:a16="http://schemas.microsoft.com/office/drawing/2014/main" id="{7A6EC474-5258-4E26-A871-01200EC78559}"/>
              </a:ext>
            </a:extLst>
          </p:cNvPr>
          <p:cNvSpPr>
            <a:spLocks noGrp="1"/>
          </p:cNvSpPr>
          <p:nvPr>
            <p:ph type="pic" sz="quarter" idx="13"/>
          </p:nvPr>
        </p:nvSpPr>
        <p:spPr>
          <a:xfrm>
            <a:off x="1524" y="0"/>
            <a:ext cx="12188952" cy="6858000"/>
          </a:xfrm>
          <a:custGeom>
            <a:avLst/>
            <a:gdLst>
              <a:gd name="connsiteX0" fmla="*/ 2816352 w 12188952"/>
              <a:gd name="connsiteY0" fmla="*/ 1690688 h 6858000"/>
              <a:gd name="connsiteX1" fmla="*/ 2816352 w 12188952"/>
              <a:gd name="connsiteY1" fmla="*/ 5576888 h 6858000"/>
              <a:gd name="connsiteX2" fmla="*/ 3044952 w 12188952"/>
              <a:gd name="connsiteY2" fmla="*/ 5576888 h 6858000"/>
              <a:gd name="connsiteX3" fmla="*/ 3044952 w 12188952"/>
              <a:gd name="connsiteY3" fmla="*/ 169068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2816352" y="1690688"/>
                </a:moveTo>
                <a:lnTo>
                  <a:pt x="2816352" y="5576888"/>
                </a:lnTo>
                <a:lnTo>
                  <a:pt x="3044952" y="5576888"/>
                </a:lnTo>
                <a:lnTo>
                  <a:pt x="3044952" y="169068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11" name="Espace réservé du texte 6">
            <a:extLst>
              <a:ext uri="{FF2B5EF4-FFF2-40B4-BE49-F238E27FC236}">
                <a16:creationId xmlns:a16="http://schemas.microsoft.com/office/drawing/2014/main" id="{4F54F31D-9C5E-4286-8D0E-6318D6D19D1E}"/>
              </a:ext>
            </a:extLst>
          </p:cNvPr>
          <p:cNvSpPr>
            <a:spLocks noGrp="1"/>
          </p:cNvSpPr>
          <p:nvPr>
            <p:ph type="body" sz="quarter" idx="25" hasCustomPrompt="1"/>
          </p:nvPr>
        </p:nvSpPr>
        <p:spPr>
          <a:xfrm>
            <a:off x="3048000" y="1690688"/>
            <a:ext cx="9144000" cy="3886200"/>
          </a:xfrm>
          <a:solidFill>
            <a:schemeClr val="bg1">
              <a:alpha val="93000"/>
            </a:schemeClr>
          </a:solidFill>
        </p:spPr>
        <p:txBody>
          <a:bodyPr lIns="411480" tIns="566928" rIns="4937760" bIns="3063240" rtlCol="0" anchor="b">
            <a:noAutofit/>
          </a:bodyPr>
          <a:lstStyle>
            <a:lvl1pPr marL="0" indent="0">
              <a:buNone/>
              <a:defRPr sz="1800" cap="all" baseline="0">
                <a:solidFill>
                  <a:schemeClr val="accent1"/>
                </a:solidFill>
                <a:latin typeface="+mj-lt"/>
              </a:defRPr>
            </a:lvl1pPr>
          </a:lstStyle>
          <a:p>
            <a:pPr lvl="0" rtl="0"/>
            <a:r>
              <a:rPr lang="fr-FR" noProof="0"/>
              <a:t>Modifiez les styles du texte</a:t>
            </a:r>
          </a:p>
        </p:txBody>
      </p:sp>
      <p:sp>
        <p:nvSpPr>
          <p:cNvPr id="2" name="Titre 1">
            <a:extLst>
              <a:ext uri="{FF2B5EF4-FFF2-40B4-BE49-F238E27FC236}">
                <a16:creationId xmlns:a16="http://schemas.microsoft.com/office/drawing/2014/main" id="{FE9E034D-C1DD-48C0-BB6B-FDC6F8EBA558}"/>
              </a:ext>
            </a:extLst>
          </p:cNvPr>
          <p:cNvSpPr>
            <a:spLocks noGrp="1"/>
          </p:cNvSpPr>
          <p:nvPr>
            <p:ph type="title" hasCustomPrompt="1"/>
          </p:nvPr>
        </p:nvSpPr>
        <p:spPr>
          <a:xfrm>
            <a:off x="3383280" y="365125"/>
            <a:ext cx="7894320" cy="1325563"/>
          </a:xfrm>
        </p:spPr>
        <p:txBody>
          <a:bodyPr rtlCol="0"/>
          <a:lstStyle>
            <a:lvl1pPr algn="l">
              <a:defRPr>
                <a:solidFill>
                  <a:schemeClr val="bg1"/>
                </a:solidFill>
              </a:defRPr>
            </a:lvl1pPr>
          </a:lstStyle>
          <a:p>
            <a:pPr rtl="0"/>
            <a:r>
              <a:rPr lang="fr-FR" noProof="0"/>
              <a:t>CLIQUEZ POUR MODIFIER LE TITRE</a:t>
            </a:r>
          </a:p>
        </p:txBody>
      </p:sp>
      <p:sp>
        <p:nvSpPr>
          <p:cNvPr id="4" name="Espace réservé du contenu 3">
            <a:extLst>
              <a:ext uri="{FF2B5EF4-FFF2-40B4-BE49-F238E27FC236}">
                <a16:creationId xmlns:a16="http://schemas.microsoft.com/office/drawing/2014/main" id="{A91BC8B9-8F2B-4131-A090-0ACBEEE80BB7}"/>
              </a:ext>
            </a:extLst>
          </p:cNvPr>
          <p:cNvSpPr>
            <a:spLocks noGrp="1"/>
          </p:cNvSpPr>
          <p:nvPr>
            <p:ph sz="half" idx="2" hasCustomPrompt="1"/>
          </p:nvPr>
        </p:nvSpPr>
        <p:spPr>
          <a:xfrm>
            <a:off x="3392488" y="2686050"/>
            <a:ext cx="3657600" cy="2743200"/>
          </a:xfrm>
        </p:spPr>
        <p:txBody>
          <a:bodyPr rtlCol="0">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fr-FR" noProof="0"/>
              <a:t>Cliquez pour modifier le texte</a:t>
            </a:r>
          </a:p>
        </p:txBody>
      </p:sp>
      <p:sp>
        <p:nvSpPr>
          <p:cNvPr id="5" name="Espace réservé du texte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7629525" y="1919288"/>
            <a:ext cx="3657600" cy="640080"/>
          </a:xfrm>
        </p:spPr>
        <p:txBody>
          <a:bodyPr rtlCol="0" anchor="b">
            <a:norm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7629525" y="2686050"/>
            <a:ext cx="3657600" cy="2743200"/>
          </a:xfrm>
        </p:spPr>
        <p:txBody>
          <a:bodyPr rtlCol="0">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fr-FR" noProof="0"/>
              <a:t>Cliquez pour modifier le texte</a:t>
            </a:r>
          </a:p>
        </p:txBody>
      </p:sp>
      <p:sp>
        <p:nvSpPr>
          <p:cNvPr id="7" name="Espace réservé de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endParaRPr lang="en-US"/>
          </a:p>
        </p:txBody>
      </p:sp>
      <p:sp>
        <p:nvSpPr>
          <p:cNvPr id="9" name="Espace réservé du numéro de diapositive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15" name="Rectangle 14">
            <a:extLst>
              <a:ext uri="{FF2B5EF4-FFF2-40B4-BE49-F238E27FC236}">
                <a16:creationId xmlns:a16="http://schemas.microsoft.com/office/drawing/2014/main" id="{F0D2B628-14C7-401D-8451-24C64BCF3CCA}"/>
              </a:ext>
              <a:ext uri="{C183D7F6-B498-43B3-948B-1728B52AA6E4}">
                <adec:decorative xmlns:adec="http://schemas.microsoft.com/office/drawing/2017/decorative" val="1"/>
              </a:ext>
            </a:extLst>
          </p:cNvPr>
          <p:cNvSpPr/>
          <p:nvPr/>
        </p:nvSpPr>
        <p:spPr>
          <a:xfrm>
            <a:off x="2817876" y="1690688"/>
            <a:ext cx="2286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694213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oissance">
    <p:spTree>
      <p:nvGrpSpPr>
        <p:cNvPr id="1" name=""/>
        <p:cNvGrpSpPr/>
        <p:nvPr/>
      </p:nvGrpSpPr>
      <p:grpSpPr>
        <a:xfrm>
          <a:off x="0" y="0"/>
          <a:ext cx="0" cy="0"/>
          <a:chOff x="0" y="0"/>
          <a:chExt cx="0" cy="0"/>
        </a:xfrm>
      </p:grpSpPr>
      <p:sp>
        <p:nvSpPr>
          <p:cNvPr id="28" name="Espace réservé d’image 27">
            <a:extLst>
              <a:ext uri="{FF2B5EF4-FFF2-40B4-BE49-F238E27FC236}">
                <a16:creationId xmlns:a16="http://schemas.microsoft.com/office/drawing/2014/main" id="{121B4B07-1B80-41CF-89AC-82A7628C9D74}"/>
              </a:ext>
            </a:extLst>
          </p:cNvPr>
          <p:cNvSpPr>
            <a:spLocks noGrp="1"/>
          </p:cNvSpPr>
          <p:nvPr>
            <p:ph type="pic" sz="quarter" idx="13"/>
          </p:nvPr>
        </p:nvSpPr>
        <p:spPr>
          <a:xfrm>
            <a:off x="1524" y="0"/>
            <a:ext cx="12188952" cy="6858000"/>
          </a:xfrm>
          <a:custGeom>
            <a:avLst/>
            <a:gdLst>
              <a:gd name="connsiteX0" fmla="*/ 7789164 w 12188952"/>
              <a:gd name="connsiteY0" fmla="*/ 2468880 h 6858000"/>
              <a:gd name="connsiteX1" fmla="*/ 7789164 w 12188952"/>
              <a:gd name="connsiteY1" fmla="*/ 2697480 h 6858000"/>
              <a:gd name="connsiteX2" fmla="*/ 10715244 w 12188952"/>
              <a:gd name="connsiteY2" fmla="*/ 2697480 h 6858000"/>
              <a:gd name="connsiteX3" fmla="*/ 10715244 w 12188952"/>
              <a:gd name="connsiteY3" fmla="*/ 2468880 h 6858000"/>
              <a:gd name="connsiteX4" fmla="*/ 4634484 w 12188952"/>
              <a:gd name="connsiteY4" fmla="*/ 2468880 h 6858000"/>
              <a:gd name="connsiteX5" fmla="*/ 4634484 w 12188952"/>
              <a:gd name="connsiteY5" fmla="*/ 2697480 h 6858000"/>
              <a:gd name="connsiteX6" fmla="*/ 7560564 w 12188952"/>
              <a:gd name="connsiteY6" fmla="*/ 2697480 h 6858000"/>
              <a:gd name="connsiteX7" fmla="*/ 7560564 w 12188952"/>
              <a:gd name="connsiteY7" fmla="*/ 2468880 h 6858000"/>
              <a:gd name="connsiteX8" fmla="*/ 1443228 w 12188952"/>
              <a:gd name="connsiteY8" fmla="*/ 2468880 h 6858000"/>
              <a:gd name="connsiteX9" fmla="*/ 1443228 w 12188952"/>
              <a:gd name="connsiteY9" fmla="*/ 2697480 h 6858000"/>
              <a:gd name="connsiteX10" fmla="*/ 4369308 w 12188952"/>
              <a:gd name="connsiteY10" fmla="*/ 2697480 h 6858000"/>
              <a:gd name="connsiteX11" fmla="*/ 4369308 w 12188952"/>
              <a:gd name="connsiteY11" fmla="*/ 2468880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468880"/>
                </a:moveTo>
                <a:lnTo>
                  <a:pt x="7789164" y="2697480"/>
                </a:lnTo>
                <a:lnTo>
                  <a:pt x="10715244" y="2697480"/>
                </a:lnTo>
                <a:lnTo>
                  <a:pt x="10715244" y="2468880"/>
                </a:lnTo>
                <a:close/>
                <a:moveTo>
                  <a:pt x="4634484" y="2468880"/>
                </a:moveTo>
                <a:lnTo>
                  <a:pt x="4634484" y="2697480"/>
                </a:lnTo>
                <a:lnTo>
                  <a:pt x="7560564" y="2697480"/>
                </a:lnTo>
                <a:lnTo>
                  <a:pt x="7560564" y="2468880"/>
                </a:lnTo>
                <a:close/>
                <a:moveTo>
                  <a:pt x="1443228" y="2468880"/>
                </a:moveTo>
                <a:lnTo>
                  <a:pt x="1443228" y="2697480"/>
                </a:lnTo>
                <a:lnTo>
                  <a:pt x="4369308" y="2697480"/>
                </a:lnTo>
                <a:lnTo>
                  <a:pt x="4369308" y="2468880"/>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bg1"/>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bg1"/>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4" name="Espace réservé du texte 3">
            <a:extLst>
              <a:ext uri="{FF2B5EF4-FFF2-40B4-BE49-F238E27FC236}">
                <a16:creationId xmlns:a16="http://schemas.microsoft.com/office/drawing/2014/main" id="{38840922-E552-4901-81AD-E458DA6BF7FE}"/>
              </a:ext>
            </a:extLst>
          </p:cNvPr>
          <p:cNvSpPr>
            <a:spLocks noGrp="1"/>
          </p:cNvSpPr>
          <p:nvPr>
            <p:ph type="body" sz="quarter" idx="39" hasCustomPrompt="1"/>
          </p:nvPr>
        </p:nvSpPr>
        <p:spPr>
          <a:xfrm>
            <a:off x="1066800" y="1525143"/>
            <a:ext cx="10058400" cy="548640"/>
          </a:xfrm>
        </p:spPr>
        <p:txBody>
          <a:bodyPr rtlCol="0">
            <a:noAutofit/>
          </a:bodyPr>
          <a:lstStyle>
            <a:lvl1pPr marL="0" indent="0" algn="ctr">
              <a:buNone/>
              <a:defRPr sz="2000">
                <a:solidFill>
                  <a:schemeClr val="bg1"/>
                </a:solidFill>
                <a:latin typeface="+mj-lt"/>
              </a:defRPr>
            </a:lvl1pPr>
            <a:lvl2pPr marL="457200" indent="0" algn="ctr">
              <a:buNone/>
              <a:defRPr sz="2400">
                <a:latin typeface="+mj-lt"/>
              </a:defRPr>
            </a:lvl2pPr>
            <a:lvl3pPr marL="914400" indent="0" algn="ctr">
              <a:buNone/>
              <a:defRPr sz="2400">
                <a:latin typeface="+mj-lt"/>
              </a:defRPr>
            </a:lvl3pPr>
            <a:lvl4pPr marL="1371600" indent="0" algn="ctr">
              <a:buNone/>
              <a:defRPr sz="2400">
                <a:latin typeface="+mj-lt"/>
              </a:defRPr>
            </a:lvl4pPr>
            <a:lvl5pPr marL="1828800" indent="0" algn="ctr">
              <a:buNone/>
              <a:defRPr sz="2400">
                <a:latin typeface="+mj-lt"/>
              </a:defRPr>
            </a:lvl5pPr>
          </a:lstStyle>
          <a:p>
            <a:pPr lvl="0" rtl="0"/>
            <a:r>
              <a:rPr lang="fr-FR" noProof="0"/>
              <a:t>Cliquez pour modifier le sous-titre</a:t>
            </a:r>
          </a:p>
        </p:txBody>
      </p:sp>
      <p:sp>
        <p:nvSpPr>
          <p:cNvPr id="17" name="Espace réservé de la date 6">
            <a:extLst>
              <a:ext uri="{FF2B5EF4-FFF2-40B4-BE49-F238E27FC236}">
                <a16:creationId xmlns:a16="http://schemas.microsoft.com/office/drawing/2014/main" id="{5DC05003-DC7F-4DC2-9902-F09425302D88}"/>
              </a:ext>
            </a:extLst>
          </p:cNvPr>
          <p:cNvSpPr>
            <a:spLocks noGrp="1"/>
          </p:cNvSpPr>
          <p:nvPr>
            <p:ph type="dt" sz="half" idx="40"/>
          </p:nvPr>
        </p:nvSpPr>
        <p:spPr>
          <a:xfrm>
            <a:off x="838200" y="6356350"/>
            <a:ext cx="2743200" cy="365125"/>
          </a:xfrm>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16" name="Espace réservé du texte 8">
            <a:extLst>
              <a:ext uri="{FF2B5EF4-FFF2-40B4-BE49-F238E27FC236}">
                <a16:creationId xmlns:a16="http://schemas.microsoft.com/office/drawing/2014/main" id="{7E5DD934-36C9-4200-9B07-20B7B5F9B9D3}"/>
              </a:ext>
            </a:extLst>
          </p:cNvPr>
          <p:cNvSpPr>
            <a:spLocks noGrp="1"/>
          </p:cNvSpPr>
          <p:nvPr>
            <p:ph type="body" sz="quarter" idx="41" hasCustomPrompt="1"/>
          </p:nvPr>
        </p:nvSpPr>
        <p:spPr>
          <a:xfrm>
            <a:off x="1444752" y="2697480"/>
            <a:ext cx="2926080" cy="2504064"/>
          </a:xfrm>
          <a:solidFill>
            <a:schemeClr val="bg1">
              <a:alpha val="90000"/>
            </a:schemeClr>
          </a:solidFill>
        </p:spPr>
        <p:txBody>
          <a:bodyPr tIns="502920" rtlCol="0">
            <a:noAutofit/>
          </a:bodyPr>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2</a:t>
            </a:r>
          </a:p>
        </p:txBody>
      </p:sp>
      <p:sp>
        <p:nvSpPr>
          <p:cNvPr id="18" name="Espace réservé du texte 8">
            <a:extLst>
              <a:ext uri="{FF2B5EF4-FFF2-40B4-BE49-F238E27FC236}">
                <a16:creationId xmlns:a16="http://schemas.microsoft.com/office/drawing/2014/main" id="{6131369D-6688-434C-89C0-00892AA26C87}"/>
              </a:ext>
            </a:extLst>
          </p:cNvPr>
          <p:cNvSpPr>
            <a:spLocks noGrp="1"/>
          </p:cNvSpPr>
          <p:nvPr>
            <p:ph type="body" sz="quarter" idx="42" hasCustomPrompt="1"/>
          </p:nvPr>
        </p:nvSpPr>
        <p:spPr>
          <a:xfrm>
            <a:off x="4636008" y="2697587"/>
            <a:ext cx="2926080" cy="2505345"/>
          </a:xfrm>
          <a:solidFill>
            <a:schemeClr val="bg1">
              <a:alpha val="90000"/>
            </a:schemeClr>
          </a:solidFill>
        </p:spPr>
        <p:txBody>
          <a:bodyPr tIns="502920" rtlCol="0">
            <a:noAutofit/>
          </a:bodyPr>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3</a:t>
            </a:r>
          </a:p>
        </p:txBody>
      </p:sp>
      <p:sp>
        <p:nvSpPr>
          <p:cNvPr id="19" name="Espace réservé du texte 8">
            <a:extLst>
              <a:ext uri="{FF2B5EF4-FFF2-40B4-BE49-F238E27FC236}">
                <a16:creationId xmlns:a16="http://schemas.microsoft.com/office/drawing/2014/main" id="{255864CA-BF08-4C2C-88EB-589BDFBE27B3}"/>
              </a:ext>
            </a:extLst>
          </p:cNvPr>
          <p:cNvSpPr>
            <a:spLocks noGrp="1"/>
          </p:cNvSpPr>
          <p:nvPr>
            <p:ph type="body" sz="quarter" idx="43" hasCustomPrompt="1"/>
          </p:nvPr>
        </p:nvSpPr>
        <p:spPr>
          <a:xfrm>
            <a:off x="7790688" y="2697587"/>
            <a:ext cx="2926080" cy="2505345"/>
          </a:xfrm>
          <a:solidFill>
            <a:schemeClr val="bg1">
              <a:alpha val="90000"/>
            </a:schemeClr>
          </a:solidFill>
        </p:spPr>
        <p:txBody>
          <a:bodyPr tIns="502920" rtlCol="0">
            <a:noAutofit/>
          </a:bodyPr>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4</a:t>
            </a:r>
          </a:p>
        </p:txBody>
      </p:sp>
      <p:sp>
        <p:nvSpPr>
          <p:cNvPr id="29" name="Rectangle 28">
            <a:extLst>
              <a:ext uri="{FF2B5EF4-FFF2-40B4-BE49-F238E27FC236}">
                <a16:creationId xmlns:a16="http://schemas.microsoft.com/office/drawing/2014/main" id="{9B0287FA-646A-4E57-8C1A-1931B75F19B1}"/>
              </a:ext>
              <a:ext uri="{C183D7F6-B498-43B3-948B-1728B52AA6E4}">
                <adec:decorative xmlns:adec="http://schemas.microsoft.com/office/drawing/2017/decorative" val="1"/>
              </a:ext>
            </a:extLst>
          </p:cNvPr>
          <p:cNvSpPr/>
          <p:nvPr/>
        </p:nvSpPr>
        <p:spPr>
          <a:xfrm>
            <a:off x="4636008"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Rectangle 29">
            <a:extLst>
              <a:ext uri="{FF2B5EF4-FFF2-40B4-BE49-F238E27FC236}">
                <a16:creationId xmlns:a16="http://schemas.microsoft.com/office/drawing/2014/main" id="{3ED43C36-F674-49C6-8542-3721B150B182}"/>
              </a:ext>
              <a:ext uri="{C183D7F6-B498-43B3-948B-1728B52AA6E4}">
                <adec:decorative xmlns:adec="http://schemas.microsoft.com/office/drawing/2017/decorative" val="1"/>
              </a:ext>
            </a:extLst>
          </p:cNvPr>
          <p:cNvSpPr/>
          <p:nvPr/>
        </p:nvSpPr>
        <p:spPr>
          <a:xfrm>
            <a:off x="7790688"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Rectangle 30">
            <a:extLst>
              <a:ext uri="{FF2B5EF4-FFF2-40B4-BE49-F238E27FC236}">
                <a16:creationId xmlns:a16="http://schemas.microsoft.com/office/drawing/2014/main" id="{DCCF3302-2960-44AC-A88C-4C281751163B}"/>
              </a:ext>
              <a:ext uri="{C183D7F6-B498-43B3-948B-1728B52AA6E4}">
                <adec:decorative xmlns:adec="http://schemas.microsoft.com/office/drawing/2017/decorative" val="1"/>
              </a:ext>
            </a:extLst>
          </p:cNvPr>
          <p:cNvSpPr/>
          <p:nvPr/>
        </p:nvSpPr>
        <p:spPr>
          <a:xfrm>
            <a:off x="1444752"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Espace réservé du texte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584448"/>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 puce</a:t>
            </a:r>
          </a:p>
        </p:txBody>
      </p:sp>
      <p:sp>
        <p:nvSpPr>
          <p:cNvPr id="12" name="Espace réservé du texte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584448"/>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 puce</a:t>
            </a:r>
          </a:p>
        </p:txBody>
      </p:sp>
      <p:sp>
        <p:nvSpPr>
          <p:cNvPr id="14" name="Espace réservé du texte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584448"/>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des puces</a:t>
            </a:r>
          </a:p>
        </p:txBody>
      </p:sp>
    </p:spTree>
    <p:extLst>
      <p:ext uri="{BB962C8B-B14F-4D97-AF65-F5344CB8AC3E}">
        <p14:creationId xmlns:p14="http://schemas.microsoft.com/office/powerpoint/2010/main" val="253817192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65000"/>
                    <a:lumOff val="35000"/>
                  </a:schemeClr>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15" name="Espace réservé du texte 5">
            <a:extLst>
              <a:ext uri="{FF2B5EF4-FFF2-40B4-BE49-F238E27FC236}">
                <a16:creationId xmlns:a16="http://schemas.microsoft.com/office/drawing/2014/main" id="{5487709A-3CB5-4242-9D31-5DAC5D0494A9}"/>
              </a:ext>
            </a:extLst>
          </p:cNvPr>
          <p:cNvSpPr>
            <a:spLocks noGrp="1"/>
          </p:cNvSpPr>
          <p:nvPr>
            <p:ph type="body" sz="quarter" idx="12" hasCustomPrompt="1"/>
          </p:nvPr>
        </p:nvSpPr>
        <p:spPr>
          <a:xfrm>
            <a:off x="5109000" y="2130552"/>
            <a:ext cx="2011680" cy="274320"/>
          </a:xfrm>
        </p:spPr>
        <p:txBody>
          <a:bodyPr rtlCol="0"/>
          <a:lstStyle>
            <a:lvl1pPr marL="0" indent="0" algn="ctr">
              <a:buFont typeface="Arial" panose="020B0604020202020204" pitchFamily="34" charset="0"/>
              <a:buNone/>
              <a:defRPr sz="1400">
                <a:solidFill>
                  <a:schemeClr val="tx1"/>
                </a:solidFill>
                <a:latin typeface="+mj-lt"/>
              </a:defRPr>
            </a:lvl1pPr>
          </a:lstStyle>
          <a:p>
            <a:pPr lvl="0" rtl="0"/>
            <a:r>
              <a:rPr lang="fr-FR" noProof="0"/>
              <a:t>Titre quadrant</a:t>
            </a:r>
          </a:p>
        </p:txBody>
      </p:sp>
      <p:sp>
        <p:nvSpPr>
          <p:cNvPr id="16" name="Espace réservé du texte 5">
            <a:extLst>
              <a:ext uri="{FF2B5EF4-FFF2-40B4-BE49-F238E27FC236}">
                <a16:creationId xmlns:a16="http://schemas.microsoft.com/office/drawing/2014/main" id="{D81AA656-0DD9-4717-8FC2-4C8C03D0634D}"/>
              </a:ext>
            </a:extLst>
          </p:cNvPr>
          <p:cNvSpPr>
            <a:spLocks noGrp="1"/>
          </p:cNvSpPr>
          <p:nvPr>
            <p:ph type="body" sz="quarter" idx="13" hasCustomPrompt="1"/>
          </p:nvPr>
        </p:nvSpPr>
        <p:spPr>
          <a:xfrm>
            <a:off x="5109000" y="5184648"/>
            <a:ext cx="2011680" cy="274320"/>
          </a:xfrm>
        </p:spPr>
        <p:txBody>
          <a:bodyPr rtlCol="0"/>
          <a:lstStyle>
            <a:lvl1pPr marL="0" indent="0" algn="ctr">
              <a:buFont typeface="Arial" panose="020B0604020202020204" pitchFamily="34" charset="0"/>
              <a:buNone/>
              <a:defRPr sz="1400">
                <a:solidFill>
                  <a:schemeClr val="tx1"/>
                </a:solidFill>
                <a:latin typeface="+mj-lt"/>
              </a:defRPr>
            </a:lvl1pPr>
          </a:lstStyle>
          <a:p>
            <a:pPr lvl="0" rtl="0"/>
            <a:r>
              <a:rPr lang="fr-FR" noProof="0"/>
              <a:t>Titre du quadrant</a:t>
            </a:r>
          </a:p>
        </p:txBody>
      </p:sp>
      <p:sp>
        <p:nvSpPr>
          <p:cNvPr id="17" name="Espace réservé du texte 5">
            <a:extLst>
              <a:ext uri="{FF2B5EF4-FFF2-40B4-BE49-F238E27FC236}">
                <a16:creationId xmlns:a16="http://schemas.microsoft.com/office/drawing/2014/main" id="{970652C9-A2DF-48D4-9530-B3F495F7A401}"/>
              </a:ext>
            </a:extLst>
          </p:cNvPr>
          <p:cNvSpPr>
            <a:spLocks noGrp="1"/>
          </p:cNvSpPr>
          <p:nvPr>
            <p:ph type="body" sz="quarter" idx="14" hasCustomPrompt="1"/>
          </p:nvPr>
        </p:nvSpPr>
        <p:spPr>
          <a:xfrm>
            <a:off x="841248" y="3273552"/>
            <a:ext cx="2011680" cy="274320"/>
          </a:xfrm>
        </p:spPr>
        <p:txBody>
          <a:bodyPr rtlCol="0"/>
          <a:lstStyle>
            <a:lvl1pPr marL="0" indent="0" algn="l">
              <a:buFont typeface="Arial" panose="020B0604020202020204" pitchFamily="34" charset="0"/>
              <a:buNone/>
              <a:defRPr sz="1400">
                <a:solidFill>
                  <a:schemeClr val="tx1"/>
                </a:solidFill>
                <a:latin typeface="+mj-lt"/>
              </a:defRPr>
            </a:lvl1pPr>
          </a:lstStyle>
          <a:p>
            <a:pPr lvl="0" rtl="0"/>
            <a:r>
              <a:rPr lang="fr-FR" noProof="0"/>
              <a:t>Titre quadrant</a:t>
            </a:r>
          </a:p>
        </p:txBody>
      </p:sp>
      <p:sp>
        <p:nvSpPr>
          <p:cNvPr id="18" name="Espace réservé du texte 5">
            <a:extLst>
              <a:ext uri="{FF2B5EF4-FFF2-40B4-BE49-F238E27FC236}">
                <a16:creationId xmlns:a16="http://schemas.microsoft.com/office/drawing/2014/main" id="{FBD279E7-C7DE-4501-9F36-BA9F05FFFF5C}"/>
              </a:ext>
            </a:extLst>
          </p:cNvPr>
          <p:cNvSpPr>
            <a:spLocks noGrp="1"/>
          </p:cNvSpPr>
          <p:nvPr>
            <p:ph type="body" sz="quarter" idx="15" hasCustomPrompt="1"/>
          </p:nvPr>
        </p:nvSpPr>
        <p:spPr>
          <a:xfrm>
            <a:off x="9345168" y="3273552"/>
            <a:ext cx="2011680" cy="274320"/>
          </a:xfrm>
        </p:spPr>
        <p:txBody>
          <a:bodyPr rtlCol="0"/>
          <a:lstStyle>
            <a:lvl1pPr marL="0" indent="0" algn="r">
              <a:buFont typeface="Arial" panose="020B0604020202020204" pitchFamily="34" charset="0"/>
              <a:buNone/>
              <a:defRPr sz="1400">
                <a:solidFill>
                  <a:schemeClr val="tx1"/>
                </a:solidFill>
                <a:latin typeface="+mj-lt"/>
              </a:defRPr>
            </a:lvl1pPr>
          </a:lstStyle>
          <a:p>
            <a:pPr lvl="0" rtl="0"/>
            <a:r>
              <a:rPr lang="fr-FR" noProof="0"/>
              <a:t>Titre quadrant</a:t>
            </a:r>
          </a:p>
        </p:txBody>
      </p:sp>
      <p:cxnSp>
        <p:nvCxnSpPr>
          <p:cNvPr id="19" name="Connecteur droit 18">
            <a:extLst>
              <a:ext uri="{FF2B5EF4-FFF2-40B4-BE49-F238E27FC236}">
                <a16:creationId xmlns:a16="http://schemas.microsoft.com/office/drawing/2014/main" id="{514BA6D1-4FDE-40E9-9F24-4719889A55F7}"/>
              </a:ext>
            </a:extLst>
          </p:cNvPr>
          <p:cNvCxnSpPr>
            <a:cxnSpLocks/>
          </p:cNvCxnSpPr>
          <p:nvPr/>
        </p:nvCxnSpPr>
        <p:spPr>
          <a:xfrm>
            <a:off x="929640" y="3631616"/>
            <a:ext cx="1033272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1A3B553-82A9-403C-B8D4-D8C8A4A395B7}"/>
              </a:ext>
            </a:extLst>
          </p:cNvPr>
          <p:cNvCxnSpPr>
            <a:cxnSpLocks/>
          </p:cNvCxnSpPr>
          <p:nvPr/>
        </p:nvCxnSpPr>
        <p:spPr>
          <a:xfrm>
            <a:off x="6096000" y="2473690"/>
            <a:ext cx="0" cy="256032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Espace réservé de la date 4">
            <a:extLst>
              <a:ext uri="{FF2B5EF4-FFF2-40B4-BE49-F238E27FC236}">
                <a16:creationId xmlns:a16="http://schemas.microsoft.com/office/drawing/2014/main" id="{25C7676A-1D83-4D31-9C74-59C46F152534}"/>
              </a:ext>
            </a:extLst>
          </p:cNvPr>
          <p:cNvSpPr>
            <a:spLocks noGrp="1"/>
          </p:cNvSpPr>
          <p:nvPr>
            <p:ph type="dt" sz="half" idx="16"/>
          </p:nvPr>
        </p:nvSpPr>
        <p:spPr>
          <a:xfrm>
            <a:off x="838200" y="6356350"/>
            <a:ext cx="2743200" cy="365125"/>
          </a:xfrm>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Tree>
    <p:extLst>
      <p:ext uri="{BB962C8B-B14F-4D97-AF65-F5344CB8AC3E}">
        <p14:creationId xmlns:p14="http://schemas.microsoft.com/office/powerpoint/2010/main" val="172581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839788" y="1933902"/>
            <a:ext cx="5157787" cy="567697"/>
          </a:xfrm>
        </p:spPr>
        <p:txBody>
          <a:bodyPr rtlCol="0"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4" name="Espace réservé du contenu 3">
            <a:extLst>
              <a:ext uri="{FF2B5EF4-FFF2-40B4-BE49-F238E27FC236}">
                <a16:creationId xmlns:a16="http://schemas.microsoft.com/office/drawing/2014/main" id="{A91BC8B9-8F2B-4131-A090-0ACBEEE80BB7}"/>
              </a:ext>
            </a:extLst>
          </p:cNvPr>
          <p:cNvSpPr>
            <a:spLocks noGrp="1"/>
          </p:cNvSpPr>
          <p:nvPr>
            <p:ph sz="half" idx="2" hasCustomPrompt="1"/>
          </p:nvPr>
        </p:nvSpPr>
        <p:spPr>
          <a:xfrm>
            <a:off x="839788" y="2505075"/>
            <a:ext cx="5157787" cy="368458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172200" y="1933902"/>
            <a:ext cx="5183188" cy="567697"/>
          </a:xfrm>
        </p:spPr>
        <p:txBody>
          <a:bodyPr rtlCol="0"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6172200" y="2505075"/>
            <a:ext cx="5183188" cy="368458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8" name="Espace réservé du pied de page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9" name="Espace réservé du numéro de diapositive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11" name="Espace réservé du texte 10">
            <a:extLst>
              <a:ext uri="{FF2B5EF4-FFF2-40B4-BE49-F238E27FC236}">
                <a16:creationId xmlns:a16="http://schemas.microsoft.com/office/drawing/2014/main" id="{ADF6BB91-26DF-45B2-B1D3-508C39F349CD}"/>
              </a:ext>
            </a:extLst>
          </p:cNvPr>
          <p:cNvSpPr>
            <a:spLocks noGrp="1"/>
          </p:cNvSpPr>
          <p:nvPr>
            <p:ph type="body" sz="quarter" idx="13" hasCustomPrompt="1"/>
          </p:nvPr>
        </p:nvSpPr>
        <p:spPr>
          <a:xfrm>
            <a:off x="836613" y="1482296"/>
            <a:ext cx="8321040" cy="365125"/>
          </a:xfrm>
        </p:spPr>
        <p:txBody>
          <a:bodyPr rtlCol="0">
            <a:noAutofit/>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rtl="0"/>
            <a:r>
              <a:rPr lang="fr-FR" noProof="0"/>
              <a:t>Cliquez pour modifier le sous-titre</a:t>
            </a:r>
          </a:p>
        </p:txBody>
      </p:sp>
    </p:spTree>
    <p:extLst>
      <p:ext uri="{BB962C8B-B14F-4D97-AF65-F5344CB8AC3E}">
        <p14:creationId xmlns:p14="http://schemas.microsoft.com/office/powerpoint/2010/main" val="218657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fr-FR" noProof="0"/>
              <a:t>CLIQUEZ POUR MODIFIER LE STYLE DU TITRE PRINCIPAL</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65000"/>
                    <a:lumOff val="35000"/>
                  </a:schemeClr>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38" name="Espace réservé du texte 10">
            <a:extLst>
              <a:ext uri="{FF2B5EF4-FFF2-40B4-BE49-F238E27FC236}">
                <a16:creationId xmlns:a16="http://schemas.microsoft.com/office/drawing/2014/main" id="{51F6740D-79A8-4846-A90A-F1FF9BBDD00D}"/>
              </a:ext>
            </a:extLst>
          </p:cNvPr>
          <p:cNvSpPr>
            <a:spLocks noGrp="1"/>
          </p:cNvSpPr>
          <p:nvPr>
            <p:ph type="body" sz="quarter" idx="33" hasCustomPrompt="1"/>
          </p:nvPr>
        </p:nvSpPr>
        <p:spPr>
          <a:xfrm>
            <a:off x="914399" y="3422952"/>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r-FR" noProof="0"/>
              <a:t>Année</a:t>
            </a:r>
          </a:p>
        </p:txBody>
      </p:sp>
      <p:sp>
        <p:nvSpPr>
          <p:cNvPr id="39" name="Espace réservé du texte 10">
            <a:extLst>
              <a:ext uri="{FF2B5EF4-FFF2-40B4-BE49-F238E27FC236}">
                <a16:creationId xmlns:a16="http://schemas.microsoft.com/office/drawing/2014/main" id="{93E06E79-FBB7-4594-8FC7-631D174541D7}"/>
              </a:ext>
            </a:extLst>
          </p:cNvPr>
          <p:cNvSpPr>
            <a:spLocks noGrp="1"/>
          </p:cNvSpPr>
          <p:nvPr>
            <p:ph type="body" sz="quarter" idx="34" hasCustomPrompt="1"/>
          </p:nvPr>
        </p:nvSpPr>
        <p:spPr>
          <a:xfrm>
            <a:off x="196596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0" name="Espace réservé du texte 10">
            <a:extLst>
              <a:ext uri="{FF2B5EF4-FFF2-40B4-BE49-F238E27FC236}">
                <a16:creationId xmlns:a16="http://schemas.microsoft.com/office/drawing/2014/main" id="{5B6D7F47-7406-4B82-8180-F3AD59BC6561}"/>
              </a:ext>
            </a:extLst>
          </p:cNvPr>
          <p:cNvSpPr>
            <a:spLocks noGrp="1"/>
          </p:cNvSpPr>
          <p:nvPr>
            <p:ph type="body" sz="quarter" idx="35" hasCustomPrompt="1"/>
          </p:nvPr>
        </p:nvSpPr>
        <p:spPr>
          <a:xfrm>
            <a:off x="275388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1" name="Espace réservé du texte 10">
            <a:extLst>
              <a:ext uri="{FF2B5EF4-FFF2-40B4-BE49-F238E27FC236}">
                <a16:creationId xmlns:a16="http://schemas.microsoft.com/office/drawing/2014/main" id="{5B79AE07-3E86-4374-9F86-8B70E8158AB1}"/>
              </a:ext>
            </a:extLst>
          </p:cNvPr>
          <p:cNvSpPr>
            <a:spLocks noGrp="1"/>
          </p:cNvSpPr>
          <p:nvPr>
            <p:ph type="body" sz="quarter" idx="36" hasCustomPrompt="1"/>
          </p:nvPr>
        </p:nvSpPr>
        <p:spPr>
          <a:xfrm>
            <a:off x="354180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2" name="Espace réservé du texte 10">
            <a:extLst>
              <a:ext uri="{FF2B5EF4-FFF2-40B4-BE49-F238E27FC236}">
                <a16:creationId xmlns:a16="http://schemas.microsoft.com/office/drawing/2014/main" id="{C939686F-A239-4AFE-AF56-38497CCD7491}"/>
              </a:ext>
            </a:extLst>
          </p:cNvPr>
          <p:cNvSpPr>
            <a:spLocks noGrp="1"/>
          </p:cNvSpPr>
          <p:nvPr>
            <p:ph type="body" sz="quarter" idx="37" hasCustomPrompt="1"/>
          </p:nvPr>
        </p:nvSpPr>
        <p:spPr>
          <a:xfrm>
            <a:off x="432972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3" name="Espace réservé du texte 10">
            <a:extLst>
              <a:ext uri="{FF2B5EF4-FFF2-40B4-BE49-F238E27FC236}">
                <a16:creationId xmlns:a16="http://schemas.microsoft.com/office/drawing/2014/main" id="{A634BB4E-B10D-4761-A0B8-EBC734EC96DD}"/>
              </a:ext>
            </a:extLst>
          </p:cNvPr>
          <p:cNvSpPr>
            <a:spLocks noGrp="1"/>
          </p:cNvSpPr>
          <p:nvPr>
            <p:ph type="body" sz="quarter" idx="38" hasCustomPrompt="1"/>
          </p:nvPr>
        </p:nvSpPr>
        <p:spPr>
          <a:xfrm>
            <a:off x="914400" y="4224228"/>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r-FR" noProof="0"/>
              <a:t>Année</a:t>
            </a:r>
          </a:p>
        </p:txBody>
      </p:sp>
      <p:sp>
        <p:nvSpPr>
          <p:cNvPr id="44" name="Espace réservé du texte 10">
            <a:extLst>
              <a:ext uri="{FF2B5EF4-FFF2-40B4-BE49-F238E27FC236}">
                <a16:creationId xmlns:a16="http://schemas.microsoft.com/office/drawing/2014/main" id="{869255BD-A63E-4BFC-9D2A-E5EABC1DCD81}"/>
              </a:ext>
            </a:extLst>
          </p:cNvPr>
          <p:cNvSpPr>
            <a:spLocks noGrp="1"/>
          </p:cNvSpPr>
          <p:nvPr>
            <p:ph type="body" sz="quarter" idx="39" hasCustomPrompt="1"/>
          </p:nvPr>
        </p:nvSpPr>
        <p:spPr>
          <a:xfrm>
            <a:off x="511764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5" name="Espace réservé du texte 10">
            <a:extLst>
              <a:ext uri="{FF2B5EF4-FFF2-40B4-BE49-F238E27FC236}">
                <a16:creationId xmlns:a16="http://schemas.microsoft.com/office/drawing/2014/main" id="{31C27FFA-6FA2-4F90-9543-8AE7E5B90E48}"/>
              </a:ext>
            </a:extLst>
          </p:cNvPr>
          <p:cNvSpPr>
            <a:spLocks noGrp="1"/>
          </p:cNvSpPr>
          <p:nvPr>
            <p:ph type="body" sz="quarter" idx="40" hasCustomPrompt="1"/>
          </p:nvPr>
        </p:nvSpPr>
        <p:spPr>
          <a:xfrm>
            <a:off x="590556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6" name="Espace réservé du texte 10">
            <a:extLst>
              <a:ext uri="{FF2B5EF4-FFF2-40B4-BE49-F238E27FC236}">
                <a16:creationId xmlns:a16="http://schemas.microsoft.com/office/drawing/2014/main" id="{DAA9F46A-F074-488E-91DA-AAC5D23406E1}"/>
              </a:ext>
            </a:extLst>
          </p:cNvPr>
          <p:cNvSpPr>
            <a:spLocks noGrp="1"/>
          </p:cNvSpPr>
          <p:nvPr>
            <p:ph type="body" sz="quarter" idx="41" hasCustomPrompt="1"/>
          </p:nvPr>
        </p:nvSpPr>
        <p:spPr>
          <a:xfrm>
            <a:off x="669348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7" name="Espace réservé du texte 10">
            <a:extLst>
              <a:ext uri="{FF2B5EF4-FFF2-40B4-BE49-F238E27FC236}">
                <a16:creationId xmlns:a16="http://schemas.microsoft.com/office/drawing/2014/main" id="{24F6FE0C-DA66-4BE4-B1CB-AE552497A035}"/>
              </a:ext>
            </a:extLst>
          </p:cNvPr>
          <p:cNvSpPr>
            <a:spLocks noGrp="1"/>
          </p:cNvSpPr>
          <p:nvPr>
            <p:ph type="body" sz="quarter" idx="42" hasCustomPrompt="1"/>
          </p:nvPr>
        </p:nvSpPr>
        <p:spPr>
          <a:xfrm>
            <a:off x="905724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8" name="Espace réservé du texte 10">
            <a:extLst>
              <a:ext uri="{FF2B5EF4-FFF2-40B4-BE49-F238E27FC236}">
                <a16:creationId xmlns:a16="http://schemas.microsoft.com/office/drawing/2014/main" id="{E02CB3CF-9E17-4C7C-913F-21EFADB96CBD}"/>
              </a:ext>
            </a:extLst>
          </p:cNvPr>
          <p:cNvSpPr>
            <a:spLocks noGrp="1"/>
          </p:cNvSpPr>
          <p:nvPr>
            <p:ph type="body" sz="quarter" idx="43" hasCustomPrompt="1"/>
          </p:nvPr>
        </p:nvSpPr>
        <p:spPr>
          <a:xfrm>
            <a:off x="748140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49" name="Espace réservé du texte 10">
            <a:extLst>
              <a:ext uri="{FF2B5EF4-FFF2-40B4-BE49-F238E27FC236}">
                <a16:creationId xmlns:a16="http://schemas.microsoft.com/office/drawing/2014/main" id="{D3AC456D-7AB5-4BB9-8F76-B607929996B1}"/>
              </a:ext>
            </a:extLst>
          </p:cNvPr>
          <p:cNvSpPr>
            <a:spLocks noGrp="1"/>
          </p:cNvSpPr>
          <p:nvPr>
            <p:ph type="body" sz="quarter" idx="44" hasCustomPrompt="1"/>
          </p:nvPr>
        </p:nvSpPr>
        <p:spPr>
          <a:xfrm>
            <a:off x="826932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0" name="Espace réservé du texte 10">
            <a:extLst>
              <a:ext uri="{FF2B5EF4-FFF2-40B4-BE49-F238E27FC236}">
                <a16:creationId xmlns:a16="http://schemas.microsoft.com/office/drawing/2014/main" id="{C5E41A6A-28FF-4A75-BA52-2FA05EE92EC7}"/>
              </a:ext>
            </a:extLst>
          </p:cNvPr>
          <p:cNvSpPr>
            <a:spLocks noGrp="1"/>
          </p:cNvSpPr>
          <p:nvPr>
            <p:ph type="body" sz="quarter" idx="45" hasCustomPrompt="1"/>
          </p:nvPr>
        </p:nvSpPr>
        <p:spPr>
          <a:xfrm>
            <a:off x="9845160"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1" name="Espace réservé du texte 10">
            <a:extLst>
              <a:ext uri="{FF2B5EF4-FFF2-40B4-BE49-F238E27FC236}">
                <a16:creationId xmlns:a16="http://schemas.microsoft.com/office/drawing/2014/main" id="{7A1FCD8B-8332-4362-80BA-3DBB4442605C}"/>
              </a:ext>
            </a:extLst>
          </p:cNvPr>
          <p:cNvSpPr>
            <a:spLocks noGrp="1"/>
          </p:cNvSpPr>
          <p:nvPr>
            <p:ph type="body" sz="quarter" idx="46" hasCustomPrompt="1"/>
          </p:nvPr>
        </p:nvSpPr>
        <p:spPr>
          <a:xfrm>
            <a:off x="10633085" y="3570392"/>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2" name="Espace réservé du texte 10">
            <a:extLst>
              <a:ext uri="{FF2B5EF4-FFF2-40B4-BE49-F238E27FC236}">
                <a16:creationId xmlns:a16="http://schemas.microsoft.com/office/drawing/2014/main" id="{F2B53D10-BB76-4138-AAB8-844DCD895BDE}"/>
              </a:ext>
            </a:extLst>
          </p:cNvPr>
          <p:cNvSpPr>
            <a:spLocks noGrp="1"/>
          </p:cNvSpPr>
          <p:nvPr>
            <p:ph type="body" sz="quarter" idx="47" hasCustomPrompt="1"/>
          </p:nvPr>
        </p:nvSpPr>
        <p:spPr>
          <a:xfrm>
            <a:off x="1969915"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3" name="Espace réservé du texte 10">
            <a:extLst>
              <a:ext uri="{FF2B5EF4-FFF2-40B4-BE49-F238E27FC236}">
                <a16:creationId xmlns:a16="http://schemas.microsoft.com/office/drawing/2014/main" id="{A14739AB-36C4-4467-BA10-CEA1DF2894EF}"/>
              </a:ext>
            </a:extLst>
          </p:cNvPr>
          <p:cNvSpPr>
            <a:spLocks noGrp="1"/>
          </p:cNvSpPr>
          <p:nvPr>
            <p:ph type="body" sz="quarter" idx="48" hasCustomPrompt="1"/>
          </p:nvPr>
        </p:nvSpPr>
        <p:spPr>
          <a:xfrm>
            <a:off x="2757602"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4" name="Espace réservé du texte 10">
            <a:extLst>
              <a:ext uri="{FF2B5EF4-FFF2-40B4-BE49-F238E27FC236}">
                <a16:creationId xmlns:a16="http://schemas.microsoft.com/office/drawing/2014/main" id="{024E2A82-D649-44D9-BAA0-65A603E113BB}"/>
              </a:ext>
            </a:extLst>
          </p:cNvPr>
          <p:cNvSpPr>
            <a:spLocks noGrp="1"/>
          </p:cNvSpPr>
          <p:nvPr>
            <p:ph type="body" sz="quarter" idx="49" hasCustomPrompt="1"/>
          </p:nvPr>
        </p:nvSpPr>
        <p:spPr>
          <a:xfrm>
            <a:off x="3545289"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5" name="Espace réservé du texte 10">
            <a:extLst>
              <a:ext uri="{FF2B5EF4-FFF2-40B4-BE49-F238E27FC236}">
                <a16:creationId xmlns:a16="http://schemas.microsoft.com/office/drawing/2014/main" id="{5E9DBCF1-3DA9-4975-9B75-DEFC550B69C1}"/>
              </a:ext>
            </a:extLst>
          </p:cNvPr>
          <p:cNvSpPr>
            <a:spLocks noGrp="1"/>
          </p:cNvSpPr>
          <p:nvPr>
            <p:ph type="body" sz="quarter" idx="50" hasCustomPrompt="1"/>
          </p:nvPr>
        </p:nvSpPr>
        <p:spPr>
          <a:xfrm>
            <a:off x="4332976"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6" name="Espace réservé du texte 10">
            <a:extLst>
              <a:ext uri="{FF2B5EF4-FFF2-40B4-BE49-F238E27FC236}">
                <a16:creationId xmlns:a16="http://schemas.microsoft.com/office/drawing/2014/main" id="{CD04D2E9-E8EB-43F6-9734-AE8BEED8D892}"/>
              </a:ext>
            </a:extLst>
          </p:cNvPr>
          <p:cNvSpPr>
            <a:spLocks noGrp="1"/>
          </p:cNvSpPr>
          <p:nvPr>
            <p:ph type="body" sz="quarter" idx="51" hasCustomPrompt="1"/>
          </p:nvPr>
        </p:nvSpPr>
        <p:spPr>
          <a:xfrm>
            <a:off x="5120663"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7" name="Espace réservé du texte 10">
            <a:extLst>
              <a:ext uri="{FF2B5EF4-FFF2-40B4-BE49-F238E27FC236}">
                <a16:creationId xmlns:a16="http://schemas.microsoft.com/office/drawing/2014/main" id="{DCAF80E4-457C-461E-9E59-6EA9934B8F5F}"/>
              </a:ext>
            </a:extLst>
          </p:cNvPr>
          <p:cNvSpPr>
            <a:spLocks noGrp="1"/>
          </p:cNvSpPr>
          <p:nvPr>
            <p:ph type="body" sz="quarter" idx="52" hasCustomPrompt="1"/>
          </p:nvPr>
        </p:nvSpPr>
        <p:spPr>
          <a:xfrm>
            <a:off x="5908350"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8" name="Espace réservé du texte 10">
            <a:extLst>
              <a:ext uri="{FF2B5EF4-FFF2-40B4-BE49-F238E27FC236}">
                <a16:creationId xmlns:a16="http://schemas.microsoft.com/office/drawing/2014/main" id="{8A2813EA-E62D-4E2E-A97F-38974F23C88E}"/>
              </a:ext>
            </a:extLst>
          </p:cNvPr>
          <p:cNvSpPr>
            <a:spLocks noGrp="1"/>
          </p:cNvSpPr>
          <p:nvPr>
            <p:ph type="body" sz="quarter" idx="53" hasCustomPrompt="1"/>
          </p:nvPr>
        </p:nvSpPr>
        <p:spPr>
          <a:xfrm>
            <a:off x="6696037"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59" name="Espace réservé du texte 10">
            <a:extLst>
              <a:ext uri="{FF2B5EF4-FFF2-40B4-BE49-F238E27FC236}">
                <a16:creationId xmlns:a16="http://schemas.microsoft.com/office/drawing/2014/main" id="{0A4E7225-8A60-45A3-ACE7-2D6D1EA3306D}"/>
              </a:ext>
            </a:extLst>
          </p:cNvPr>
          <p:cNvSpPr>
            <a:spLocks noGrp="1"/>
          </p:cNvSpPr>
          <p:nvPr>
            <p:ph type="body" sz="quarter" idx="54" hasCustomPrompt="1"/>
          </p:nvPr>
        </p:nvSpPr>
        <p:spPr>
          <a:xfrm>
            <a:off x="9059098"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60" name="Espace réservé du texte 10">
            <a:extLst>
              <a:ext uri="{FF2B5EF4-FFF2-40B4-BE49-F238E27FC236}">
                <a16:creationId xmlns:a16="http://schemas.microsoft.com/office/drawing/2014/main" id="{FD6DF9FE-80AE-43C3-B35A-B0B773A636E5}"/>
              </a:ext>
            </a:extLst>
          </p:cNvPr>
          <p:cNvSpPr>
            <a:spLocks noGrp="1"/>
          </p:cNvSpPr>
          <p:nvPr>
            <p:ph type="body" sz="quarter" idx="55" hasCustomPrompt="1"/>
          </p:nvPr>
        </p:nvSpPr>
        <p:spPr>
          <a:xfrm>
            <a:off x="7483724"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61" name="Espace réservé du texte 10">
            <a:extLst>
              <a:ext uri="{FF2B5EF4-FFF2-40B4-BE49-F238E27FC236}">
                <a16:creationId xmlns:a16="http://schemas.microsoft.com/office/drawing/2014/main" id="{725DE269-1E5D-4437-B997-CCFE8800082F}"/>
              </a:ext>
            </a:extLst>
          </p:cNvPr>
          <p:cNvSpPr>
            <a:spLocks noGrp="1"/>
          </p:cNvSpPr>
          <p:nvPr>
            <p:ph type="body" sz="quarter" idx="56" hasCustomPrompt="1"/>
          </p:nvPr>
        </p:nvSpPr>
        <p:spPr>
          <a:xfrm>
            <a:off x="8271411"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62" name="Espace réservé du texte 10">
            <a:extLst>
              <a:ext uri="{FF2B5EF4-FFF2-40B4-BE49-F238E27FC236}">
                <a16:creationId xmlns:a16="http://schemas.microsoft.com/office/drawing/2014/main" id="{EAE25BBD-7B98-417B-B9FC-B2DF70FAFDC0}"/>
              </a:ext>
            </a:extLst>
          </p:cNvPr>
          <p:cNvSpPr>
            <a:spLocks noGrp="1"/>
          </p:cNvSpPr>
          <p:nvPr>
            <p:ph type="body" sz="quarter" idx="57" hasCustomPrompt="1"/>
          </p:nvPr>
        </p:nvSpPr>
        <p:spPr>
          <a:xfrm>
            <a:off x="9846785"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63" name="Espace réservé du texte 10">
            <a:extLst>
              <a:ext uri="{FF2B5EF4-FFF2-40B4-BE49-F238E27FC236}">
                <a16:creationId xmlns:a16="http://schemas.microsoft.com/office/drawing/2014/main" id="{0A4DF189-5583-4731-8F70-2578793E0244}"/>
              </a:ext>
            </a:extLst>
          </p:cNvPr>
          <p:cNvSpPr>
            <a:spLocks noGrp="1"/>
          </p:cNvSpPr>
          <p:nvPr>
            <p:ph type="body" sz="quarter" idx="58" hasCustomPrompt="1"/>
          </p:nvPr>
        </p:nvSpPr>
        <p:spPr>
          <a:xfrm>
            <a:off x="10634472" y="4357456"/>
            <a:ext cx="640080" cy="201776"/>
          </a:xfrm>
        </p:spPr>
        <p:txBody>
          <a:bodyPr rtlCol="0">
            <a:noAutofit/>
          </a:bodyPr>
          <a:lstStyle>
            <a:lvl1pPr marL="0" indent="0" algn="ctr">
              <a:buNone/>
              <a:defRPr sz="1000">
                <a:solidFill>
                  <a:schemeClr val="tx1"/>
                </a:solidFill>
              </a:defRPr>
            </a:lvl1pPr>
          </a:lstStyle>
          <a:p>
            <a:pPr lvl="0" rtl="0"/>
            <a:r>
              <a:rPr lang="fr-FR" noProof="0"/>
              <a:t>MM</a:t>
            </a:r>
          </a:p>
        </p:txBody>
      </p:sp>
      <p:sp>
        <p:nvSpPr>
          <p:cNvPr id="65" name="Espace réservé du texte 3">
            <a:extLst>
              <a:ext uri="{FF2B5EF4-FFF2-40B4-BE49-F238E27FC236}">
                <a16:creationId xmlns:a16="http://schemas.microsoft.com/office/drawing/2014/main" id="{06405A2E-994F-49B5-ABCB-1CA1FCEB08C7}"/>
              </a:ext>
            </a:extLst>
          </p:cNvPr>
          <p:cNvSpPr>
            <a:spLocks noGrp="1"/>
          </p:cNvSpPr>
          <p:nvPr>
            <p:ph type="body" sz="quarter" idx="59" hasCustomPrompt="1"/>
          </p:nvPr>
        </p:nvSpPr>
        <p:spPr>
          <a:xfrm>
            <a:off x="5360987" y="2055840"/>
            <a:ext cx="1828800" cy="696885"/>
          </a:xfrm>
          <a:noFill/>
          <a:ln w="12700">
            <a:solidFill>
              <a:schemeClr val="accent3"/>
            </a:solidFill>
          </a:ln>
        </p:spPr>
        <p:txBody>
          <a:bodyPr tIns="36000" rtlCol="0" anchor="ctr" anchorCtr="1">
            <a:normAutofit/>
          </a:bodyPr>
          <a:lstStyle>
            <a:lvl1pPr marL="0" indent="0" algn="ctr">
              <a:lnSpc>
                <a:spcPct val="100000"/>
              </a:lnSpc>
              <a:buNone/>
              <a:defRPr sz="1200">
                <a:solidFill>
                  <a:schemeClr val="tx1">
                    <a:lumMod val="75000"/>
                    <a:lumOff val="25000"/>
                  </a:schemeClr>
                </a:solidFill>
                <a:latin typeface="+mj-lt"/>
              </a:defRPr>
            </a:lvl1pPr>
          </a:lstStyle>
          <a:p>
            <a:pPr lvl="0" rtl="0"/>
            <a:r>
              <a:rPr lang="fr-FR" noProof="0"/>
              <a:t>Titre de l’élément</a:t>
            </a:r>
          </a:p>
        </p:txBody>
      </p:sp>
      <p:sp>
        <p:nvSpPr>
          <p:cNvPr id="67" name="Espace réservé de la date 4">
            <a:extLst>
              <a:ext uri="{FF2B5EF4-FFF2-40B4-BE49-F238E27FC236}">
                <a16:creationId xmlns:a16="http://schemas.microsoft.com/office/drawing/2014/main" id="{33000A7A-B075-4FF0-8FCA-89256A1A66C8}"/>
              </a:ext>
            </a:extLst>
          </p:cNvPr>
          <p:cNvSpPr>
            <a:spLocks noGrp="1"/>
          </p:cNvSpPr>
          <p:nvPr>
            <p:ph type="dt" sz="half" idx="61"/>
          </p:nvPr>
        </p:nvSpPr>
        <p:spPr>
          <a:xfrm>
            <a:off x="838200" y="6356350"/>
            <a:ext cx="2743200" cy="365125"/>
          </a:xfrm>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3" name="Rectangle 2">
            <a:extLst>
              <a:ext uri="{FF2B5EF4-FFF2-40B4-BE49-F238E27FC236}">
                <a16:creationId xmlns:a16="http://schemas.microsoft.com/office/drawing/2014/main" id="{57AB03C7-C423-4EA2-AC0C-C153413E216C}"/>
              </a:ext>
            </a:extLst>
          </p:cNvPr>
          <p:cNvSpPr/>
          <p:nvPr/>
        </p:nvSpPr>
        <p:spPr>
          <a:xfrm>
            <a:off x="929640" y="3943857"/>
            <a:ext cx="103327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64367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65760"/>
            <a:ext cx="10515600" cy="1325563"/>
          </a:xfrm>
        </p:spPr>
        <p:txBody>
          <a:bodyPr rtlCol="0"/>
          <a:lstStyle>
            <a:lvl1pPr>
              <a:defRPr>
                <a:solidFill>
                  <a:schemeClr val="tx1"/>
                </a:solidFill>
              </a:defRPr>
            </a:lvl1pPr>
          </a:lstStyle>
          <a:p>
            <a:pPr rtl="0"/>
            <a:r>
              <a:rPr lang="fr-FR" noProof="0"/>
              <a:t>CLIQUEZ ICI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12714986"/>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Équipe jusqu’à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p>
            <a:pPr rtl="0"/>
            <a:r>
              <a:rPr lang="fr-FR" noProof="0"/>
              <a:t>CLIQUEZ ICI POUR MODIFIER LE STYLE DU TITRE</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5" name="Espace réservé du numéro de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28" name="Espace réservé d’image 27">
            <a:extLst>
              <a:ext uri="{FF2B5EF4-FFF2-40B4-BE49-F238E27FC236}">
                <a16:creationId xmlns:a16="http://schemas.microsoft.com/office/drawing/2014/main" id="{8A4789F7-47F3-492F-8AE6-209A1044F3DD}"/>
              </a:ext>
            </a:extLst>
          </p:cNvPr>
          <p:cNvSpPr>
            <a:spLocks noGrp="1"/>
          </p:cNvSpPr>
          <p:nvPr>
            <p:ph type="pic" sz="quarter" idx="13"/>
          </p:nvPr>
        </p:nvSpPr>
        <p:spPr>
          <a:xfrm>
            <a:off x="914400" y="2047876"/>
            <a:ext cx="2103120" cy="2913793"/>
          </a:xfrm>
          <a:custGeom>
            <a:avLst/>
            <a:gdLst>
              <a:gd name="connsiteX0" fmla="*/ 0 w 2103120"/>
              <a:gd name="connsiteY0" fmla="*/ 0 h 2913793"/>
              <a:gd name="connsiteX1" fmla="*/ 2103120 w 2103120"/>
              <a:gd name="connsiteY1" fmla="*/ 0 h 2913793"/>
              <a:gd name="connsiteX2" fmla="*/ 2103120 w 2103120"/>
              <a:gd name="connsiteY2" fmla="*/ 2913793 h 2913793"/>
              <a:gd name="connsiteX3" fmla="*/ 0 w 2103120"/>
              <a:gd name="connsiteY3" fmla="*/ 2913793 h 2913793"/>
            </a:gdLst>
            <a:ahLst/>
            <a:cxnLst>
              <a:cxn ang="0">
                <a:pos x="connsiteX0" y="connsiteY0"/>
              </a:cxn>
              <a:cxn ang="0">
                <a:pos x="connsiteX1" y="connsiteY1"/>
              </a:cxn>
              <a:cxn ang="0">
                <a:pos x="connsiteX2" y="connsiteY2"/>
              </a:cxn>
              <a:cxn ang="0">
                <a:pos x="connsiteX3" y="connsiteY3"/>
              </a:cxn>
            </a:cxnLst>
            <a:rect l="l" t="t" r="r" b="b"/>
            <a:pathLst>
              <a:path w="2103120" h="2913793">
                <a:moveTo>
                  <a:pt x="0" y="0"/>
                </a:moveTo>
                <a:lnTo>
                  <a:pt x="2103120" y="0"/>
                </a:lnTo>
                <a:lnTo>
                  <a:pt x="2103120" y="2913793"/>
                </a:lnTo>
                <a:lnTo>
                  <a:pt x="0" y="2913793"/>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9" name="Espace réservé du texte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5257800"/>
            <a:ext cx="2103120" cy="27432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1" name="Espace réservé du texte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5551170"/>
            <a:ext cx="2103120" cy="36576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27" name="Espace réservé d’image 26">
            <a:extLst>
              <a:ext uri="{FF2B5EF4-FFF2-40B4-BE49-F238E27FC236}">
                <a16:creationId xmlns:a16="http://schemas.microsoft.com/office/drawing/2014/main" id="{25A9EE92-C505-4777-B442-72C5A0BDCBF7}"/>
              </a:ext>
            </a:extLst>
          </p:cNvPr>
          <p:cNvSpPr>
            <a:spLocks noGrp="1"/>
          </p:cNvSpPr>
          <p:nvPr>
            <p:ph type="pic" sz="quarter" idx="16"/>
          </p:nvPr>
        </p:nvSpPr>
        <p:spPr>
          <a:xfrm>
            <a:off x="366776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2104 w 2103120"/>
              <a:gd name="connsiteY3" fmla="*/ 3017520 h 3017520"/>
              <a:gd name="connsiteX4" fmla="*/ 2102104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2104" y="3017520"/>
                </a:lnTo>
                <a:lnTo>
                  <a:pt x="2102104" y="2910625"/>
                </a:lnTo>
                <a:lnTo>
                  <a:pt x="0" y="2910625"/>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13" name="Espace réservé du texte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5257800"/>
            <a:ext cx="2103120" cy="27432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4" name="Espace réservé du texte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5551170"/>
            <a:ext cx="2103120" cy="36576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26" name="Espace réservé d’image 25">
            <a:extLst>
              <a:ext uri="{FF2B5EF4-FFF2-40B4-BE49-F238E27FC236}">
                <a16:creationId xmlns:a16="http://schemas.microsoft.com/office/drawing/2014/main" id="{B98E2731-9AE8-4D4E-969E-814287EE84AB}"/>
              </a:ext>
            </a:extLst>
          </p:cNvPr>
          <p:cNvSpPr>
            <a:spLocks noGrp="1"/>
          </p:cNvSpPr>
          <p:nvPr>
            <p:ph type="pic" sz="quarter" idx="19"/>
          </p:nvPr>
        </p:nvSpPr>
        <p:spPr>
          <a:xfrm>
            <a:off x="642112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0725 w 2103120"/>
              <a:gd name="connsiteY3" fmla="*/ 3017520 h 3017520"/>
              <a:gd name="connsiteX4" fmla="*/ 2100725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0725" y="3017520"/>
                </a:lnTo>
                <a:lnTo>
                  <a:pt x="2100725" y="2910625"/>
                </a:lnTo>
                <a:lnTo>
                  <a:pt x="0" y="2910625"/>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16" name="Espace réservé du texte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5257800"/>
            <a:ext cx="2103120" cy="27432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7" name="Espace réservé du texte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5551170"/>
            <a:ext cx="2103120" cy="36576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25" name="Espace réservé d’image 24">
            <a:extLst>
              <a:ext uri="{FF2B5EF4-FFF2-40B4-BE49-F238E27FC236}">
                <a16:creationId xmlns:a16="http://schemas.microsoft.com/office/drawing/2014/main" id="{ACF06764-EDD6-4592-AF7B-7BF92AF387F7}"/>
              </a:ext>
            </a:extLst>
          </p:cNvPr>
          <p:cNvSpPr>
            <a:spLocks noGrp="1"/>
          </p:cNvSpPr>
          <p:nvPr>
            <p:ph type="pic" sz="quarter" idx="22"/>
          </p:nvPr>
        </p:nvSpPr>
        <p:spPr>
          <a:xfrm>
            <a:off x="917448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2910625 h 3017520"/>
              <a:gd name="connsiteX3" fmla="*/ 2268 w 2103120"/>
              <a:gd name="connsiteY3" fmla="*/ 2910625 h 3017520"/>
              <a:gd name="connsiteX4" fmla="*/ 2268 w 2103120"/>
              <a:gd name="connsiteY4" fmla="*/ 3017520 h 3017520"/>
              <a:gd name="connsiteX5" fmla="*/ 0 w 2103120"/>
              <a:gd name="connsiteY5"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2910625"/>
                </a:lnTo>
                <a:lnTo>
                  <a:pt x="2268" y="2910625"/>
                </a:lnTo>
                <a:lnTo>
                  <a:pt x="2268" y="3017520"/>
                </a:lnTo>
                <a:lnTo>
                  <a:pt x="0" y="301752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19" name="Espace réservé du texte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5257800"/>
            <a:ext cx="2103120" cy="27432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20" name="Espace réservé du texte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5551170"/>
            <a:ext cx="2103120" cy="36576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29" name="Rectangle 28">
            <a:extLst>
              <a:ext uri="{FF2B5EF4-FFF2-40B4-BE49-F238E27FC236}">
                <a16:creationId xmlns:a16="http://schemas.microsoft.com/office/drawing/2014/main" id="{EBFF9948-88DC-4F9B-ADAB-743B4534E394}"/>
              </a:ext>
              <a:ext uri="{C183D7F6-B498-43B3-948B-1728B52AA6E4}">
                <adec:decorative xmlns:adec="http://schemas.microsoft.com/office/drawing/2017/decorative" val="1"/>
              </a:ext>
            </a:extLst>
          </p:cNvPr>
          <p:cNvSpPr/>
          <p:nvPr/>
        </p:nvSpPr>
        <p:spPr>
          <a:xfrm>
            <a:off x="914400" y="496166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Rectangle 29">
            <a:extLst>
              <a:ext uri="{FF2B5EF4-FFF2-40B4-BE49-F238E27FC236}">
                <a16:creationId xmlns:a16="http://schemas.microsoft.com/office/drawing/2014/main" id="{74AB8730-C1E9-4C39-AD6B-791ECCB2A856}"/>
              </a:ext>
              <a:ext uri="{C183D7F6-B498-43B3-948B-1728B52AA6E4}">
                <adec:decorative xmlns:adec="http://schemas.microsoft.com/office/drawing/2017/decorative" val="1"/>
              </a:ext>
            </a:extLst>
          </p:cNvPr>
          <p:cNvSpPr/>
          <p:nvPr/>
        </p:nvSpPr>
        <p:spPr>
          <a:xfrm>
            <a:off x="3666744"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Rectangle 30">
            <a:extLst>
              <a:ext uri="{FF2B5EF4-FFF2-40B4-BE49-F238E27FC236}">
                <a16:creationId xmlns:a16="http://schemas.microsoft.com/office/drawing/2014/main" id="{FD0B1428-A83E-4197-AB02-D6F4EE2027A3}"/>
              </a:ext>
              <a:ext uri="{C183D7F6-B498-43B3-948B-1728B52AA6E4}">
                <adec:decorative xmlns:adec="http://schemas.microsoft.com/office/drawing/2017/decorative" val="1"/>
              </a:ext>
            </a:extLst>
          </p:cNvPr>
          <p:cNvSpPr/>
          <p:nvPr/>
        </p:nvSpPr>
        <p:spPr>
          <a:xfrm>
            <a:off x="6418725"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Rectangle 31">
            <a:extLst>
              <a:ext uri="{FF2B5EF4-FFF2-40B4-BE49-F238E27FC236}">
                <a16:creationId xmlns:a16="http://schemas.microsoft.com/office/drawing/2014/main" id="{24BAF707-3808-4238-963B-95584798BE51}"/>
              </a:ext>
              <a:ext uri="{C183D7F6-B498-43B3-948B-1728B52AA6E4}">
                <adec:decorative xmlns:adec="http://schemas.microsoft.com/office/drawing/2017/decorative" val="1"/>
              </a:ext>
            </a:extLst>
          </p:cNvPr>
          <p:cNvSpPr/>
          <p:nvPr/>
        </p:nvSpPr>
        <p:spPr>
          <a:xfrm>
            <a:off x="9176748"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527081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Équipe jusqu’à 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p>
            <a:pPr rtl="0"/>
            <a:r>
              <a:rPr lang="fr-FR" noProof="0"/>
              <a:t>CLIQUEZ ICI POUR MODIFIER LE STYLE DU TITRE</a:t>
            </a:r>
          </a:p>
        </p:txBody>
      </p:sp>
      <p:sp>
        <p:nvSpPr>
          <p:cNvPr id="3" name="Espace réservé de la date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4" name="Espace réservé du pied de page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5" name="Espace réservé du numéro de diapositive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44" name="Espace réservé d’image 43">
            <a:extLst>
              <a:ext uri="{FF2B5EF4-FFF2-40B4-BE49-F238E27FC236}">
                <a16:creationId xmlns:a16="http://schemas.microsoft.com/office/drawing/2014/main" id="{D0D0D822-3E52-4D3E-BD04-0A87AF2312B0}"/>
              </a:ext>
            </a:extLst>
          </p:cNvPr>
          <p:cNvSpPr>
            <a:spLocks noGrp="1"/>
          </p:cNvSpPr>
          <p:nvPr>
            <p:ph type="pic" sz="quarter" idx="13"/>
          </p:nvPr>
        </p:nvSpPr>
        <p:spPr>
          <a:xfrm>
            <a:off x="91440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264244 h 1371600"/>
              <a:gd name="connsiteX3" fmla="*/ 142 w 2103120"/>
              <a:gd name="connsiteY3" fmla="*/ 1264244 h 1371600"/>
              <a:gd name="connsiteX4" fmla="*/ 142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64244"/>
                </a:lnTo>
                <a:lnTo>
                  <a:pt x="142" y="1264244"/>
                </a:lnTo>
                <a:lnTo>
                  <a:pt x="142" y="1371600"/>
                </a:lnTo>
                <a:lnTo>
                  <a:pt x="0" y="1371600"/>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9" name="Espace réservé du texte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3524652"/>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1" name="Espace réservé du texte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3774234"/>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3" name="Espace réservé d’image 42">
            <a:extLst>
              <a:ext uri="{FF2B5EF4-FFF2-40B4-BE49-F238E27FC236}">
                <a16:creationId xmlns:a16="http://schemas.microsoft.com/office/drawing/2014/main" id="{F1850C15-0C47-405D-A6CC-FC41802A67C8}"/>
              </a:ext>
            </a:extLst>
          </p:cNvPr>
          <p:cNvSpPr>
            <a:spLocks noGrp="1"/>
          </p:cNvSpPr>
          <p:nvPr>
            <p:ph type="pic" sz="quarter" idx="16"/>
          </p:nvPr>
        </p:nvSpPr>
        <p:spPr>
          <a:xfrm>
            <a:off x="366776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683 w 2103120"/>
              <a:gd name="connsiteY3" fmla="*/ 1371600 h 1371600"/>
              <a:gd name="connsiteX4" fmla="*/ 2102683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683" y="1371600"/>
                </a:lnTo>
                <a:lnTo>
                  <a:pt x="2102683" y="1266213"/>
                </a:lnTo>
                <a:lnTo>
                  <a:pt x="0" y="1266213"/>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13" name="Espace réservé du texte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3524652"/>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4" name="Espace réservé du texte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3774234"/>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2" name="Espace réservé d’image 41">
            <a:extLst>
              <a:ext uri="{FF2B5EF4-FFF2-40B4-BE49-F238E27FC236}">
                <a16:creationId xmlns:a16="http://schemas.microsoft.com/office/drawing/2014/main" id="{4BE5C88B-BE08-4186-BF4E-95E5811D1874}"/>
              </a:ext>
            </a:extLst>
          </p:cNvPr>
          <p:cNvSpPr>
            <a:spLocks noGrp="1"/>
          </p:cNvSpPr>
          <p:nvPr>
            <p:ph type="pic" sz="quarter" idx="19"/>
          </p:nvPr>
        </p:nvSpPr>
        <p:spPr>
          <a:xfrm>
            <a:off x="642112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0867 w 2103120"/>
              <a:gd name="connsiteY3" fmla="*/ 1371600 h 1371600"/>
              <a:gd name="connsiteX4" fmla="*/ 21008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0867" y="1371600"/>
                </a:lnTo>
                <a:lnTo>
                  <a:pt x="2100867" y="1266213"/>
                </a:lnTo>
                <a:lnTo>
                  <a:pt x="0" y="1266213"/>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16" name="Espace réservé du texte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3524652"/>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17" name="Espace réservé du texte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3774234"/>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1" name="Espace réservé d’image 40">
            <a:extLst>
              <a:ext uri="{FF2B5EF4-FFF2-40B4-BE49-F238E27FC236}">
                <a16:creationId xmlns:a16="http://schemas.microsoft.com/office/drawing/2014/main" id="{CF3E2C3A-A072-436A-8C0E-682F06540C4F}"/>
              </a:ext>
            </a:extLst>
          </p:cNvPr>
          <p:cNvSpPr>
            <a:spLocks noGrp="1"/>
          </p:cNvSpPr>
          <p:nvPr>
            <p:ph type="pic" sz="quarter" idx="22"/>
          </p:nvPr>
        </p:nvSpPr>
        <p:spPr>
          <a:xfrm>
            <a:off x="917448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1667 w 2103120"/>
              <a:gd name="connsiteY3" fmla="*/ 1371600 h 1371600"/>
              <a:gd name="connsiteX4" fmla="*/ 21016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1667" y="1371600"/>
                </a:lnTo>
                <a:lnTo>
                  <a:pt x="2101667" y="1266213"/>
                </a:lnTo>
                <a:lnTo>
                  <a:pt x="0" y="1266213"/>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19" name="Espace réservé du texte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3524652"/>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20" name="Espace réservé du texte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3774234"/>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5" name="Espace réservé d’image 44">
            <a:extLst>
              <a:ext uri="{FF2B5EF4-FFF2-40B4-BE49-F238E27FC236}">
                <a16:creationId xmlns:a16="http://schemas.microsoft.com/office/drawing/2014/main" id="{20DAF781-CA6C-43D3-B553-E58DBF509A4A}"/>
              </a:ext>
            </a:extLst>
          </p:cNvPr>
          <p:cNvSpPr>
            <a:spLocks noGrp="1"/>
          </p:cNvSpPr>
          <p:nvPr>
            <p:ph type="pic" sz="quarter" idx="25"/>
          </p:nvPr>
        </p:nvSpPr>
        <p:spPr>
          <a:xfrm>
            <a:off x="91744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22" name="Espace réservé du texte 8">
            <a:extLst>
              <a:ext uri="{FF2B5EF4-FFF2-40B4-BE49-F238E27FC236}">
                <a16:creationId xmlns:a16="http://schemas.microsoft.com/office/drawing/2014/main" id="{E502DEDD-A955-4A8D-9A05-828A01CE551D}"/>
              </a:ext>
            </a:extLst>
          </p:cNvPr>
          <p:cNvSpPr>
            <a:spLocks noGrp="1"/>
          </p:cNvSpPr>
          <p:nvPr>
            <p:ph type="body" sz="quarter" idx="26" hasCustomPrompt="1"/>
          </p:nvPr>
        </p:nvSpPr>
        <p:spPr>
          <a:xfrm>
            <a:off x="914400" y="5738113"/>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23" name="Espace réservé du texte 10">
            <a:extLst>
              <a:ext uri="{FF2B5EF4-FFF2-40B4-BE49-F238E27FC236}">
                <a16:creationId xmlns:a16="http://schemas.microsoft.com/office/drawing/2014/main" id="{E76CEA8C-8899-44E0-9F47-106A711A4CC1}"/>
              </a:ext>
            </a:extLst>
          </p:cNvPr>
          <p:cNvSpPr>
            <a:spLocks noGrp="1"/>
          </p:cNvSpPr>
          <p:nvPr>
            <p:ph type="body" sz="quarter" idx="27" hasCustomPrompt="1"/>
          </p:nvPr>
        </p:nvSpPr>
        <p:spPr>
          <a:xfrm>
            <a:off x="914400" y="6001343"/>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6" name="Espace réservé d’image 45">
            <a:extLst>
              <a:ext uri="{FF2B5EF4-FFF2-40B4-BE49-F238E27FC236}">
                <a16:creationId xmlns:a16="http://schemas.microsoft.com/office/drawing/2014/main" id="{4DE21878-7282-49DF-A1B3-B38F5A85F71A}"/>
              </a:ext>
            </a:extLst>
          </p:cNvPr>
          <p:cNvSpPr>
            <a:spLocks noGrp="1"/>
          </p:cNvSpPr>
          <p:nvPr>
            <p:ph type="pic" sz="quarter" idx="28"/>
          </p:nvPr>
        </p:nvSpPr>
        <p:spPr>
          <a:xfrm>
            <a:off x="367080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728 w 2103120"/>
              <a:gd name="connsiteY3" fmla="*/ 1371600 h 1371600"/>
              <a:gd name="connsiteX4" fmla="*/ 2102728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728" y="1371600"/>
                </a:lnTo>
                <a:lnTo>
                  <a:pt x="2102728" y="1277995"/>
                </a:lnTo>
                <a:lnTo>
                  <a:pt x="0" y="1277995"/>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25" name="Espace réservé du texte 8">
            <a:extLst>
              <a:ext uri="{FF2B5EF4-FFF2-40B4-BE49-F238E27FC236}">
                <a16:creationId xmlns:a16="http://schemas.microsoft.com/office/drawing/2014/main" id="{3179BABC-F01C-4C09-BE82-C1C218CA476F}"/>
              </a:ext>
            </a:extLst>
          </p:cNvPr>
          <p:cNvSpPr>
            <a:spLocks noGrp="1"/>
          </p:cNvSpPr>
          <p:nvPr>
            <p:ph type="body" sz="quarter" idx="29" hasCustomPrompt="1"/>
          </p:nvPr>
        </p:nvSpPr>
        <p:spPr>
          <a:xfrm>
            <a:off x="3669792" y="5738113"/>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26" name="Espace réservé du texte 10">
            <a:extLst>
              <a:ext uri="{FF2B5EF4-FFF2-40B4-BE49-F238E27FC236}">
                <a16:creationId xmlns:a16="http://schemas.microsoft.com/office/drawing/2014/main" id="{7B1CE826-A5B2-4507-ADB0-BD2BFE4B8BB9}"/>
              </a:ext>
            </a:extLst>
          </p:cNvPr>
          <p:cNvSpPr>
            <a:spLocks noGrp="1"/>
          </p:cNvSpPr>
          <p:nvPr>
            <p:ph type="body" sz="quarter" idx="30" hasCustomPrompt="1"/>
          </p:nvPr>
        </p:nvSpPr>
        <p:spPr>
          <a:xfrm>
            <a:off x="3669792" y="6001343"/>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7" name="Espace réservé d’image 46">
            <a:extLst>
              <a:ext uri="{FF2B5EF4-FFF2-40B4-BE49-F238E27FC236}">
                <a16:creationId xmlns:a16="http://schemas.microsoft.com/office/drawing/2014/main" id="{09624F3D-E589-4C68-B98A-566CCAAA98D1}"/>
              </a:ext>
            </a:extLst>
          </p:cNvPr>
          <p:cNvSpPr>
            <a:spLocks noGrp="1"/>
          </p:cNvSpPr>
          <p:nvPr>
            <p:ph type="pic" sz="quarter" idx="31"/>
          </p:nvPr>
        </p:nvSpPr>
        <p:spPr>
          <a:xfrm>
            <a:off x="642416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8017 w 2103120"/>
              <a:gd name="connsiteY3" fmla="*/ 1371600 h 1371600"/>
              <a:gd name="connsiteX4" fmla="*/ 2098017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8017" y="1371600"/>
                </a:lnTo>
                <a:lnTo>
                  <a:pt x="2098017" y="1277995"/>
                </a:lnTo>
                <a:lnTo>
                  <a:pt x="0" y="1277995"/>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28" name="Espace réservé du texte 8">
            <a:extLst>
              <a:ext uri="{FF2B5EF4-FFF2-40B4-BE49-F238E27FC236}">
                <a16:creationId xmlns:a16="http://schemas.microsoft.com/office/drawing/2014/main" id="{6F19331A-27CF-4270-B991-C2E97C6E6CA3}"/>
              </a:ext>
            </a:extLst>
          </p:cNvPr>
          <p:cNvSpPr>
            <a:spLocks noGrp="1"/>
          </p:cNvSpPr>
          <p:nvPr>
            <p:ph type="body" sz="quarter" idx="32" hasCustomPrompt="1"/>
          </p:nvPr>
        </p:nvSpPr>
        <p:spPr>
          <a:xfrm>
            <a:off x="6422136" y="5738113"/>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29" name="Espace réservé du texte 10">
            <a:extLst>
              <a:ext uri="{FF2B5EF4-FFF2-40B4-BE49-F238E27FC236}">
                <a16:creationId xmlns:a16="http://schemas.microsoft.com/office/drawing/2014/main" id="{C123301D-8AA0-4C65-B928-3902E4793B59}"/>
              </a:ext>
            </a:extLst>
          </p:cNvPr>
          <p:cNvSpPr>
            <a:spLocks noGrp="1"/>
          </p:cNvSpPr>
          <p:nvPr>
            <p:ph type="body" sz="quarter" idx="33" hasCustomPrompt="1"/>
          </p:nvPr>
        </p:nvSpPr>
        <p:spPr>
          <a:xfrm>
            <a:off x="6422136" y="6001343"/>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8" name="Espace réservé d’image 47">
            <a:extLst>
              <a:ext uri="{FF2B5EF4-FFF2-40B4-BE49-F238E27FC236}">
                <a16:creationId xmlns:a16="http://schemas.microsoft.com/office/drawing/2014/main" id="{09B16E22-2B7C-413C-9283-51DBE7DF0F62}"/>
              </a:ext>
            </a:extLst>
          </p:cNvPr>
          <p:cNvSpPr>
            <a:spLocks noGrp="1"/>
          </p:cNvSpPr>
          <p:nvPr>
            <p:ph type="pic" sz="quarter" idx="34"/>
          </p:nvPr>
        </p:nvSpPr>
        <p:spPr>
          <a:xfrm>
            <a:off x="917752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7024 w 2103120"/>
              <a:gd name="connsiteY3" fmla="*/ 1371600 h 1371600"/>
              <a:gd name="connsiteX4" fmla="*/ 2097024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7024" y="1371600"/>
                </a:lnTo>
                <a:lnTo>
                  <a:pt x="2097024" y="1277995"/>
                </a:lnTo>
                <a:lnTo>
                  <a:pt x="0" y="1277995"/>
                </a:lnTo>
                <a:close/>
              </a:path>
            </a:pathLst>
          </a:custGeom>
          <a:solidFill>
            <a:schemeClr val="accent6">
              <a:lumMod val="20000"/>
              <a:lumOff val="80000"/>
            </a:schemeClr>
          </a:solidFill>
        </p:spPr>
        <p:txBody>
          <a:bodyPr wrap="square" rtlCol="0">
            <a:noAutofit/>
          </a:bodyPr>
          <a:lstStyle>
            <a:lvl1pPr>
              <a:defRPr sz="1800"/>
            </a:lvl1pPr>
          </a:lstStyle>
          <a:p>
            <a:pPr rtl="0"/>
            <a:r>
              <a:rPr lang="fr-FR" noProof="0"/>
              <a:t>Cliquez sur l'icône pour ajouter une image</a:t>
            </a:r>
          </a:p>
        </p:txBody>
      </p:sp>
      <p:sp>
        <p:nvSpPr>
          <p:cNvPr id="31" name="Espace réservé du texte 8">
            <a:extLst>
              <a:ext uri="{FF2B5EF4-FFF2-40B4-BE49-F238E27FC236}">
                <a16:creationId xmlns:a16="http://schemas.microsoft.com/office/drawing/2014/main" id="{9E095B1F-8D49-4766-951D-A60C5BA5DB41}"/>
              </a:ext>
            </a:extLst>
          </p:cNvPr>
          <p:cNvSpPr>
            <a:spLocks noGrp="1"/>
          </p:cNvSpPr>
          <p:nvPr>
            <p:ph type="body" sz="quarter" idx="35" hasCustomPrompt="1"/>
          </p:nvPr>
        </p:nvSpPr>
        <p:spPr>
          <a:xfrm>
            <a:off x="9174480" y="5738113"/>
            <a:ext cx="2103120" cy="228600"/>
          </a:xfrm>
        </p:spPr>
        <p:txBody>
          <a:bodyPr rtlCol="0">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Nom</a:t>
            </a:r>
          </a:p>
        </p:txBody>
      </p:sp>
      <p:sp>
        <p:nvSpPr>
          <p:cNvPr id="32" name="Espace réservé du texte 10">
            <a:extLst>
              <a:ext uri="{FF2B5EF4-FFF2-40B4-BE49-F238E27FC236}">
                <a16:creationId xmlns:a16="http://schemas.microsoft.com/office/drawing/2014/main" id="{A3C30BF1-DCAF-4FF7-AE62-42A77BBB551F}"/>
              </a:ext>
            </a:extLst>
          </p:cNvPr>
          <p:cNvSpPr>
            <a:spLocks noGrp="1"/>
          </p:cNvSpPr>
          <p:nvPr>
            <p:ph type="body" sz="quarter" idx="36" hasCustomPrompt="1"/>
          </p:nvPr>
        </p:nvSpPr>
        <p:spPr>
          <a:xfrm>
            <a:off x="9174480" y="6001343"/>
            <a:ext cx="2103120" cy="228600"/>
          </a:xfrm>
        </p:spPr>
        <p:txBody>
          <a:bodyPr rtlCol="0">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rtl="0"/>
            <a:r>
              <a:rPr lang="fr-FR" noProof="0"/>
              <a:t>Fonction</a:t>
            </a:r>
          </a:p>
        </p:txBody>
      </p:sp>
      <p:sp>
        <p:nvSpPr>
          <p:cNvPr id="49" name="Rectangle 48">
            <a:extLst>
              <a:ext uri="{FF2B5EF4-FFF2-40B4-BE49-F238E27FC236}">
                <a16:creationId xmlns:a16="http://schemas.microsoft.com/office/drawing/2014/main" id="{554DA5CF-5D2A-43B4-85A8-340C8F7BBA9B}"/>
              </a:ext>
              <a:ext uri="{C183D7F6-B498-43B3-948B-1728B52AA6E4}">
                <adec:decorative xmlns:adec="http://schemas.microsoft.com/office/drawing/2017/decorative" val="1"/>
              </a:ext>
            </a:extLst>
          </p:cNvPr>
          <p:cNvSpPr/>
          <p:nvPr/>
        </p:nvSpPr>
        <p:spPr>
          <a:xfrm>
            <a:off x="914542" y="3312119"/>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0" name="Rectangle 49">
            <a:extLst>
              <a:ext uri="{FF2B5EF4-FFF2-40B4-BE49-F238E27FC236}">
                <a16:creationId xmlns:a16="http://schemas.microsoft.com/office/drawing/2014/main" id="{26B1FEE3-D401-47CB-80E6-52D6DF510D77}"/>
              </a:ext>
              <a:ext uri="{C183D7F6-B498-43B3-948B-1728B52AA6E4}">
                <adec:decorative xmlns:adec="http://schemas.microsoft.com/office/drawing/2017/decorative" val="1"/>
              </a:ext>
            </a:extLst>
          </p:cNvPr>
          <p:cNvSpPr/>
          <p:nvPr/>
        </p:nvSpPr>
        <p:spPr>
          <a:xfrm>
            <a:off x="3667323"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1" name="Rectangle 50">
            <a:extLst>
              <a:ext uri="{FF2B5EF4-FFF2-40B4-BE49-F238E27FC236}">
                <a16:creationId xmlns:a16="http://schemas.microsoft.com/office/drawing/2014/main" id="{98D86A78-C607-45C6-8641-1AF4A5F073EE}"/>
              </a:ext>
              <a:ext uri="{C183D7F6-B498-43B3-948B-1728B52AA6E4}">
                <adec:decorative xmlns:adec="http://schemas.microsoft.com/office/drawing/2017/decorative" val="1"/>
              </a:ext>
            </a:extLst>
          </p:cNvPr>
          <p:cNvSpPr/>
          <p:nvPr/>
        </p:nvSpPr>
        <p:spPr>
          <a:xfrm>
            <a:off x="641886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2" name="Rectangle 51">
            <a:extLst>
              <a:ext uri="{FF2B5EF4-FFF2-40B4-BE49-F238E27FC236}">
                <a16:creationId xmlns:a16="http://schemas.microsoft.com/office/drawing/2014/main" id="{B84BFDA8-0351-4C99-8911-2034DAE3D78E}"/>
              </a:ext>
              <a:ext uri="{C183D7F6-B498-43B3-948B-1728B52AA6E4}">
                <adec:decorative xmlns:adec="http://schemas.microsoft.com/office/drawing/2017/decorative" val="1"/>
              </a:ext>
            </a:extLst>
          </p:cNvPr>
          <p:cNvSpPr/>
          <p:nvPr/>
        </p:nvSpPr>
        <p:spPr>
          <a:xfrm>
            <a:off x="917302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3" name="Rectangle 52">
            <a:extLst>
              <a:ext uri="{FF2B5EF4-FFF2-40B4-BE49-F238E27FC236}">
                <a16:creationId xmlns:a16="http://schemas.microsoft.com/office/drawing/2014/main" id="{1896FDB4-943E-4915-BFB5-FBF28C1F0DB4}"/>
              </a:ext>
              <a:ext uri="{C183D7F6-B498-43B3-948B-1728B52AA6E4}">
                <adec:decorative xmlns:adec="http://schemas.microsoft.com/office/drawing/2017/decorative" val="1"/>
              </a:ext>
            </a:extLst>
          </p:cNvPr>
          <p:cNvSpPr/>
          <p:nvPr/>
        </p:nvSpPr>
        <p:spPr>
          <a:xfrm>
            <a:off x="918072" y="5537362"/>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4" name="Rectangle 53">
            <a:extLst>
              <a:ext uri="{FF2B5EF4-FFF2-40B4-BE49-F238E27FC236}">
                <a16:creationId xmlns:a16="http://schemas.microsoft.com/office/drawing/2014/main" id="{8DE6F848-8616-4A39-B962-93F75C4718F8}"/>
              </a:ext>
              <a:ext uri="{C183D7F6-B498-43B3-948B-1728B52AA6E4}">
                <adec:decorative xmlns:adec="http://schemas.microsoft.com/office/drawing/2017/decorative" val="1"/>
              </a:ext>
            </a:extLst>
          </p:cNvPr>
          <p:cNvSpPr/>
          <p:nvPr/>
        </p:nvSpPr>
        <p:spPr>
          <a:xfrm>
            <a:off x="3670416"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5" name="Rectangle 54">
            <a:extLst>
              <a:ext uri="{FF2B5EF4-FFF2-40B4-BE49-F238E27FC236}">
                <a16:creationId xmlns:a16="http://schemas.microsoft.com/office/drawing/2014/main" id="{506A04BD-9213-47EF-B5B0-2684E430D182}"/>
              </a:ext>
              <a:ext uri="{C183D7F6-B498-43B3-948B-1728B52AA6E4}">
                <adec:decorative xmlns:adec="http://schemas.microsoft.com/office/drawing/2017/decorative" val="1"/>
              </a:ext>
            </a:extLst>
          </p:cNvPr>
          <p:cNvSpPr/>
          <p:nvPr/>
        </p:nvSpPr>
        <p:spPr>
          <a:xfrm>
            <a:off x="6419065"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6" name="Rectangle 55">
            <a:extLst>
              <a:ext uri="{FF2B5EF4-FFF2-40B4-BE49-F238E27FC236}">
                <a16:creationId xmlns:a16="http://schemas.microsoft.com/office/drawing/2014/main" id="{7869DE2A-F897-46B0-B840-A2597892490B}"/>
              </a:ext>
              <a:ext uri="{C183D7F6-B498-43B3-948B-1728B52AA6E4}">
                <adec:decorative xmlns:adec="http://schemas.microsoft.com/office/drawing/2017/decorative" val="1"/>
              </a:ext>
            </a:extLst>
          </p:cNvPr>
          <p:cNvSpPr/>
          <p:nvPr/>
        </p:nvSpPr>
        <p:spPr>
          <a:xfrm>
            <a:off x="9171432"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40083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nc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7" y="365760"/>
            <a:ext cx="10515600" cy="1325563"/>
          </a:xfrm>
        </p:spPr>
        <p:txBody>
          <a:bodyPr rtlCol="0"/>
          <a:lstStyle>
            <a:lvl1pPr>
              <a:defRPr>
                <a:solidFill>
                  <a:schemeClr val="tx1"/>
                </a:solidFill>
              </a:defRPr>
            </a:lvl1pPr>
          </a:lstStyle>
          <a:p>
            <a:pPr rtl="0"/>
            <a:r>
              <a:rPr lang="fr-FR" noProof="0"/>
              <a:t>CLIQUEZ ICI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11" name="Espace réservé du texte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914400" y="4333934"/>
            <a:ext cx="2286000" cy="548640"/>
          </a:xfrm>
        </p:spPr>
        <p:txBody>
          <a:bodyPr rtlCol="0">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ICI POUR MODIFIER LE SOUS-TITRE</a:t>
            </a:r>
          </a:p>
        </p:txBody>
      </p:sp>
      <p:sp>
        <p:nvSpPr>
          <p:cNvPr id="13" name="Espace réservé du texte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914400" y="5235467"/>
            <a:ext cx="2286000" cy="73152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7" name="Espace réservé du contenu 6">
            <a:extLst>
              <a:ext uri="{FF2B5EF4-FFF2-40B4-BE49-F238E27FC236}">
                <a16:creationId xmlns:a16="http://schemas.microsoft.com/office/drawing/2014/main" id="{27ECF580-8E4E-43A8-957B-F86F1C61ADA4}"/>
              </a:ext>
            </a:extLst>
          </p:cNvPr>
          <p:cNvSpPr>
            <a:spLocks noGrp="1"/>
          </p:cNvSpPr>
          <p:nvPr>
            <p:ph sz="quarter" idx="22" hasCustomPrompt="1"/>
          </p:nvPr>
        </p:nvSpPr>
        <p:spPr>
          <a:xfrm>
            <a:off x="914400" y="2004810"/>
            <a:ext cx="2286000" cy="2171700"/>
          </a:xfrm>
        </p:spPr>
        <p:txBody>
          <a:bodyPr rtlCol="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0" name="Espace réservé du texte 10">
            <a:extLst>
              <a:ext uri="{FF2B5EF4-FFF2-40B4-BE49-F238E27FC236}">
                <a16:creationId xmlns:a16="http://schemas.microsoft.com/office/drawing/2014/main" id="{58B05749-818D-4447-958A-FEF293220AE8}"/>
              </a:ext>
            </a:extLst>
          </p:cNvPr>
          <p:cNvSpPr>
            <a:spLocks noGrp="1"/>
          </p:cNvSpPr>
          <p:nvPr>
            <p:ph type="body" sz="quarter" idx="23" hasCustomPrompt="1"/>
          </p:nvPr>
        </p:nvSpPr>
        <p:spPr>
          <a:xfrm>
            <a:off x="3602736" y="4333934"/>
            <a:ext cx="2286000" cy="548640"/>
          </a:xfrm>
        </p:spPr>
        <p:txBody>
          <a:bodyPr rtlCol="0">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ICI POUR MODIFIER LE SOUS-TITRE</a:t>
            </a:r>
          </a:p>
        </p:txBody>
      </p:sp>
      <p:sp>
        <p:nvSpPr>
          <p:cNvPr id="21" name="Espace réservé du texte 12">
            <a:extLst>
              <a:ext uri="{FF2B5EF4-FFF2-40B4-BE49-F238E27FC236}">
                <a16:creationId xmlns:a16="http://schemas.microsoft.com/office/drawing/2014/main" id="{7F20B9D5-25D9-47F8-A972-A75CCB164FD5}"/>
              </a:ext>
            </a:extLst>
          </p:cNvPr>
          <p:cNvSpPr>
            <a:spLocks noGrp="1"/>
          </p:cNvSpPr>
          <p:nvPr>
            <p:ph type="body" sz="quarter" idx="24" hasCustomPrompt="1"/>
          </p:nvPr>
        </p:nvSpPr>
        <p:spPr>
          <a:xfrm>
            <a:off x="3602736" y="5235467"/>
            <a:ext cx="2286000" cy="73152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2" name="Espace réservé du contenu 6">
            <a:extLst>
              <a:ext uri="{FF2B5EF4-FFF2-40B4-BE49-F238E27FC236}">
                <a16:creationId xmlns:a16="http://schemas.microsoft.com/office/drawing/2014/main" id="{41B075AD-BF48-4749-9202-8150B2107377}"/>
              </a:ext>
            </a:extLst>
          </p:cNvPr>
          <p:cNvSpPr>
            <a:spLocks noGrp="1"/>
          </p:cNvSpPr>
          <p:nvPr>
            <p:ph sz="quarter" idx="25" hasCustomPrompt="1"/>
          </p:nvPr>
        </p:nvSpPr>
        <p:spPr>
          <a:xfrm>
            <a:off x="3603626" y="2004810"/>
            <a:ext cx="2286000" cy="2171700"/>
          </a:xfrm>
        </p:spPr>
        <p:txBody>
          <a:bodyPr rtlCol="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3" name="Espace réservé du texte 10">
            <a:extLst>
              <a:ext uri="{FF2B5EF4-FFF2-40B4-BE49-F238E27FC236}">
                <a16:creationId xmlns:a16="http://schemas.microsoft.com/office/drawing/2014/main" id="{95B953E6-3C98-4798-A4E9-1B1440A15A51}"/>
              </a:ext>
            </a:extLst>
          </p:cNvPr>
          <p:cNvSpPr>
            <a:spLocks noGrp="1"/>
          </p:cNvSpPr>
          <p:nvPr>
            <p:ph type="body" sz="quarter" idx="26" hasCustomPrompt="1"/>
          </p:nvPr>
        </p:nvSpPr>
        <p:spPr>
          <a:xfrm>
            <a:off x="8982077" y="4333934"/>
            <a:ext cx="2286000" cy="548640"/>
          </a:xfrm>
        </p:spPr>
        <p:txBody>
          <a:bodyPr rtlCol="0">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ICI POUR MODIFIER LE SOUS-TITRE</a:t>
            </a:r>
          </a:p>
        </p:txBody>
      </p:sp>
      <p:sp>
        <p:nvSpPr>
          <p:cNvPr id="24" name="Espace réservé du texte 12">
            <a:extLst>
              <a:ext uri="{FF2B5EF4-FFF2-40B4-BE49-F238E27FC236}">
                <a16:creationId xmlns:a16="http://schemas.microsoft.com/office/drawing/2014/main" id="{65B3E813-F032-4E15-B3D8-B0B967E18400}"/>
              </a:ext>
            </a:extLst>
          </p:cNvPr>
          <p:cNvSpPr>
            <a:spLocks noGrp="1"/>
          </p:cNvSpPr>
          <p:nvPr>
            <p:ph type="body" sz="quarter" idx="27" hasCustomPrompt="1"/>
          </p:nvPr>
        </p:nvSpPr>
        <p:spPr>
          <a:xfrm>
            <a:off x="8982077" y="5235467"/>
            <a:ext cx="2286000" cy="73152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25" name="Espace réservé du contenu 6">
            <a:extLst>
              <a:ext uri="{FF2B5EF4-FFF2-40B4-BE49-F238E27FC236}">
                <a16:creationId xmlns:a16="http://schemas.microsoft.com/office/drawing/2014/main" id="{3A1AE7A9-C278-4553-BA87-9A37448FE965}"/>
              </a:ext>
            </a:extLst>
          </p:cNvPr>
          <p:cNvSpPr>
            <a:spLocks noGrp="1"/>
          </p:cNvSpPr>
          <p:nvPr>
            <p:ph sz="quarter" idx="28" hasCustomPrompt="1"/>
          </p:nvPr>
        </p:nvSpPr>
        <p:spPr>
          <a:xfrm>
            <a:off x="8982077" y="2004810"/>
            <a:ext cx="2286000" cy="2171700"/>
          </a:xfrm>
        </p:spPr>
        <p:txBody>
          <a:bodyPr rtlCol="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6" name="Espace réservé du texte 10">
            <a:extLst>
              <a:ext uri="{FF2B5EF4-FFF2-40B4-BE49-F238E27FC236}">
                <a16:creationId xmlns:a16="http://schemas.microsoft.com/office/drawing/2014/main" id="{1408D2FA-A2B1-4447-8C50-0F16D70CE9D2}"/>
              </a:ext>
            </a:extLst>
          </p:cNvPr>
          <p:cNvSpPr>
            <a:spLocks noGrp="1"/>
          </p:cNvSpPr>
          <p:nvPr>
            <p:ph type="body" sz="quarter" idx="29" hasCustomPrompt="1"/>
          </p:nvPr>
        </p:nvSpPr>
        <p:spPr>
          <a:xfrm>
            <a:off x="6291072" y="4333934"/>
            <a:ext cx="2286000" cy="548640"/>
          </a:xfrm>
        </p:spPr>
        <p:txBody>
          <a:bodyPr rtlCol="0">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ICI POUR MODIFIER LE SOUS-TITRE</a:t>
            </a:r>
          </a:p>
        </p:txBody>
      </p:sp>
      <p:sp>
        <p:nvSpPr>
          <p:cNvPr id="27" name="Espace réservé du texte 12">
            <a:extLst>
              <a:ext uri="{FF2B5EF4-FFF2-40B4-BE49-F238E27FC236}">
                <a16:creationId xmlns:a16="http://schemas.microsoft.com/office/drawing/2014/main" id="{68834F1C-0151-4D96-9804-08CAEEDB3495}"/>
              </a:ext>
            </a:extLst>
          </p:cNvPr>
          <p:cNvSpPr>
            <a:spLocks noGrp="1"/>
          </p:cNvSpPr>
          <p:nvPr>
            <p:ph type="body" sz="quarter" idx="30" hasCustomPrompt="1"/>
          </p:nvPr>
        </p:nvSpPr>
        <p:spPr>
          <a:xfrm>
            <a:off x="6291072" y="5235467"/>
            <a:ext cx="2286000" cy="73152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8" name="Espace réservé du contenu 6">
            <a:extLst>
              <a:ext uri="{FF2B5EF4-FFF2-40B4-BE49-F238E27FC236}">
                <a16:creationId xmlns:a16="http://schemas.microsoft.com/office/drawing/2014/main" id="{DB26BE5E-69FC-43BF-BD74-25B62546B252}"/>
              </a:ext>
            </a:extLst>
          </p:cNvPr>
          <p:cNvSpPr>
            <a:spLocks noGrp="1"/>
          </p:cNvSpPr>
          <p:nvPr>
            <p:ph sz="quarter" idx="31" hasCustomPrompt="1"/>
          </p:nvPr>
        </p:nvSpPr>
        <p:spPr>
          <a:xfrm>
            <a:off x="6292852" y="2004810"/>
            <a:ext cx="2286000" cy="2171700"/>
          </a:xfrm>
        </p:spPr>
        <p:txBody>
          <a:bodyPr rtlCol="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29" name="Espace réservé du texte 12">
            <a:extLst>
              <a:ext uri="{FF2B5EF4-FFF2-40B4-BE49-F238E27FC236}">
                <a16:creationId xmlns:a16="http://schemas.microsoft.com/office/drawing/2014/main" id="{E9D71C6C-8090-42D9-AA7D-9D858A089829}"/>
              </a:ext>
            </a:extLst>
          </p:cNvPr>
          <p:cNvSpPr>
            <a:spLocks noGrp="1"/>
          </p:cNvSpPr>
          <p:nvPr>
            <p:ph type="body" sz="quarter" idx="32" hasCustomPrompt="1"/>
          </p:nvPr>
        </p:nvSpPr>
        <p:spPr>
          <a:xfrm>
            <a:off x="914400" y="4912335"/>
            <a:ext cx="2286000" cy="274320"/>
          </a:xfrm>
        </p:spPr>
        <p:txBody>
          <a:bodyPr rtlCol="0">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30" name="Espace réservé du texte 12">
            <a:extLst>
              <a:ext uri="{FF2B5EF4-FFF2-40B4-BE49-F238E27FC236}">
                <a16:creationId xmlns:a16="http://schemas.microsoft.com/office/drawing/2014/main" id="{ADBCB0A2-01FA-4A56-9187-2141478D277E}"/>
              </a:ext>
            </a:extLst>
          </p:cNvPr>
          <p:cNvSpPr>
            <a:spLocks noGrp="1"/>
          </p:cNvSpPr>
          <p:nvPr>
            <p:ph type="body" sz="quarter" idx="33" hasCustomPrompt="1"/>
          </p:nvPr>
        </p:nvSpPr>
        <p:spPr>
          <a:xfrm>
            <a:off x="3602736" y="4912335"/>
            <a:ext cx="2286000" cy="274320"/>
          </a:xfrm>
        </p:spPr>
        <p:txBody>
          <a:bodyPr rtlCol="0">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31" name="Espace réservé du texte 12">
            <a:extLst>
              <a:ext uri="{FF2B5EF4-FFF2-40B4-BE49-F238E27FC236}">
                <a16:creationId xmlns:a16="http://schemas.microsoft.com/office/drawing/2014/main" id="{A8DA037D-3115-4D06-B62B-8B2361C1B73D}"/>
              </a:ext>
            </a:extLst>
          </p:cNvPr>
          <p:cNvSpPr>
            <a:spLocks noGrp="1"/>
          </p:cNvSpPr>
          <p:nvPr>
            <p:ph type="body" sz="quarter" idx="34" hasCustomPrompt="1"/>
          </p:nvPr>
        </p:nvSpPr>
        <p:spPr>
          <a:xfrm>
            <a:off x="8982077" y="4912335"/>
            <a:ext cx="2286000" cy="274320"/>
          </a:xfrm>
        </p:spPr>
        <p:txBody>
          <a:bodyPr rtlCol="0">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32" name="Espace réservé du texte 12">
            <a:extLst>
              <a:ext uri="{FF2B5EF4-FFF2-40B4-BE49-F238E27FC236}">
                <a16:creationId xmlns:a16="http://schemas.microsoft.com/office/drawing/2014/main" id="{2CE21E27-DF2A-4809-8004-DBD3CB8C9D75}"/>
              </a:ext>
            </a:extLst>
          </p:cNvPr>
          <p:cNvSpPr>
            <a:spLocks noGrp="1"/>
          </p:cNvSpPr>
          <p:nvPr>
            <p:ph type="body" sz="quarter" idx="35" hasCustomPrompt="1"/>
          </p:nvPr>
        </p:nvSpPr>
        <p:spPr>
          <a:xfrm>
            <a:off x="6291072" y="4912335"/>
            <a:ext cx="2286000" cy="274320"/>
          </a:xfrm>
        </p:spPr>
        <p:txBody>
          <a:bodyPr rtlCol="0">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Tree>
    <p:extLst>
      <p:ext uri="{BB962C8B-B14F-4D97-AF65-F5344CB8AC3E}">
        <p14:creationId xmlns:p14="http://schemas.microsoft.com/office/powerpoint/2010/main" val="2066896680"/>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Qui sommes-nous">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D0D8038A-5827-4846-97D5-0DEF7A92C9C5}"/>
              </a:ext>
            </a:extLst>
          </p:cNvPr>
          <p:cNvSpPr>
            <a:spLocks noGrp="1"/>
          </p:cNvSpPr>
          <p:nvPr>
            <p:ph type="pic" sz="quarter" idx="13"/>
          </p:nvPr>
        </p:nvSpPr>
        <p:spPr>
          <a:xfrm>
            <a:off x="228600" y="0"/>
            <a:ext cx="11961876" cy="685800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199" y="2578608"/>
            <a:ext cx="4297680" cy="914400"/>
          </a:xfrm>
        </p:spPr>
        <p:txBody>
          <a:bodyPr rtlCol="0" anchor="b" anchorCtr="0"/>
          <a:lstStyle/>
          <a:p>
            <a:pPr rtl="0"/>
            <a:r>
              <a:rPr lang="fr-FR" noProof="0"/>
              <a:t>CLIQUEZ ICI POUR MODIFIER LE TITRE </a:t>
            </a:r>
          </a:p>
        </p:txBody>
      </p:sp>
      <p:sp>
        <p:nvSpPr>
          <p:cNvPr id="3" name="Espace réservé du contenu 2">
            <a:extLst>
              <a:ext uri="{FF2B5EF4-FFF2-40B4-BE49-F238E27FC236}">
                <a16:creationId xmlns:a16="http://schemas.microsoft.com/office/drawing/2014/main" id="{BF8F5A6A-E29E-401A-801A-8FD9CAABA7A5}"/>
              </a:ext>
            </a:extLst>
          </p:cNvPr>
          <p:cNvSpPr>
            <a:spLocks noGrp="1"/>
          </p:cNvSpPr>
          <p:nvPr>
            <p:ph idx="1" hasCustomPrompt="1"/>
          </p:nvPr>
        </p:nvSpPr>
        <p:spPr>
          <a:xfrm>
            <a:off x="838199" y="3721608"/>
            <a:ext cx="4297680" cy="2286000"/>
          </a:xfrm>
        </p:spPr>
        <p:txBody>
          <a:bodyPr rtlCol="0">
            <a:normAutofit/>
          </a:bodyPr>
          <a:lstStyle>
            <a:lvl1pPr marL="0" indent="0">
              <a:lnSpc>
                <a:spcPts val="2400"/>
              </a:lnSpc>
              <a:buNone/>
              <a:defRPr sz="1400"/>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rtl="0"/>
            <a:r>
              <a:rPr lang="fr-FR" noProof="0"/>
              <a:t>Cliquez pour modifier le texte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fld id="{F094C3A4-1FBB-144E-B1D2-95FEBCDB02F5}" type="slidenum">
              <a:rPr lang="en-US" smtClean="0"/>
              <a:t>‹#›</a:t>
            </a:fld>
            <a:endParaRPr lang="en-US"/>
          </a:p>
        </p:txBody>
      </p:sp>
      <p:sp>
        <p:nvSpPr>
          <p:cNvPr id="10" name="Rectangle 9">
            <a:extLst>
              <a:ext uri="{FF2B5EF4-FFF2-40B4-BE49-F238E27FC236}">
                <a16:creationId xmlns:a16="http://schemas.microsoft.com/office/drawing/2014/main" id="{E3A951D3-FDD2-4A48-9F77-7EB69F3AAC62}"/>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u texte 12">
            <a:extLst>
              <a:ext uri="{FF2B5EF4-FFF2-40B4-BE49-F238E27FC236}">
                <a16:creationId xmlns:a16="http://schemas.microsoft.com/office/drawing/2014/main" id="{0D24C9D2-B921-4FAF-8173-CF9B37D4F8FA}"/>
              </a:ext>
            </a:extLst>
          </p:cNvPr>
          <p:cNvSpPr>
            <a:spLocks noGrp="1"/>
          </p:cNvSpPr>
          <p:nvPr>
            <p:ph type="body" sz="quarter" idx="14" hasCustomPrompt="1"/>
          </p:nvPr>
        </p:nvSpPr>
        <p:spPr>
          <a:xfrm>
            <a:off x="10713720" y="-68580"/>
            <a:ext cx="1737360" cy="6858000"/>
          </a:xfrm>
        </p:spPr>
        <p:txBody>
          <a:bodyPr vert="vert270" rtlCol="0" anchor="t">
            <a:noAutofit/>
          </a:bodyPr>
          <a:lstStyle>
            <a:lvl1pPr marL="0" indent="0">
              <a:spcBef>
                <a:spcPts val="0"/>
              </a:spcBef>
              <a:buNone/>
              <a:defRPr sz="135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rtl="0"/>
            <a:r>
              <a:rPr lang="fr-FR" noProof="0"/>
              <a:t>À propos</a:t>
            </a:r>
          </a:p>
        </p:txBody>
      </p:sp>
    </p:spTree>
    <p:extLst>
      <p:ext uri="{BB962C8B-B14F-4D97-AF65-F5344CB8AC3E}">
        <p14:creationId xmlns:p14="http://schemas.microsoft.com/office/powerpoint/2010/main" val="2671297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ynthèse">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0F1B0119-8B53-4329-89FD-7688250A12F9}"/>
              </a:ext>
            </a:extLst>
          </p:cNvPr>
          <p:cNvSpPr>
            <a:spLocks noGrp="1"/>
          </p:cNvSpPr>
          <p:nvPr>
            <p:ph type="pic" sz="quarter" idx="13"/>
          </p:nvPr>
        </p:nvSpPr>
        <p:spPr>
          <a:xfrm>
            <a:off x="458724" y="481369"/>
            <a:ext cx="11274552" cy="2743200"/>
          </a:xfrm>
          <a:custGeom>
            <a:avLst/>
            <a:gdLst>
              <a:gd name="connsiteX0" fmla="*/ 0 w 11274552"/>
              <a:gd name="connsiteY0" fmla="*/ 0 h 2743200"/>
              <a:gd name="connsiteX1" fmla="*/ 11274552 w 11274552"/>
              <a:gd name="connsiteY1" fmla="*/ 0 h 2743200"/>
              <a:gd name="connsiteX2" fmla="*/ 11274552 w 11274552"/>
              <a:gd name="connsiteY2" fmla="*/ 2743200 h 2743200"/>
              <a:gd name="connsiteX3" fmla="*/ 5730217 w 11274552"/>
              <a:gd name="connsiteY3" fmla="*/ 2743200 h 2743200"/>
              <a:gd name="connsiteX4" fmla="*/ 5730217 w 11274552"/>
              <a:gd name="connsiteY4" fmla="*/ 1118831 h 2743200"/>
              <a:gd name="connsiteX5" fmla="*/ 5522399 w 11274552"/>
              <a:gd name="connsiteY5" fmla="*/ 1118831 h 2743200"/>
              <a:gd name="connsiteX6" fmla="*/ 5522399 w 11274552"/>
              <a:gd name="connsiteY6" fmla="*/ 2743200 h 2743200"/>
              <a:gd name="connsiteX7" fmla="*/ 0 w 11274552"/>
              <a:gd name="connsiteY7"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552" h="2743200">
                <a:moveTo>
                  <a:pt x="0" y="0"/>
                </a:moveTo>
                <a:lnTo>
                  <a:pt x="11274552" y="0"/>
                </a:lnTo>
                <a:lnTo>
                  <a:pt x="11274552" y="2743200"/>
                </a:lnTo>
                <a:lnTo>
                  <a:pt x="5730217" y="2743200"/>
                </a:lnTo>
                <a:lnTo>
                  <a:pt x="5730217" y="1118831"/>
                </a:lnTo>
                <a:lnTo>
                  <a:pt x="5522399" y="1118831"/>
                </a:lnTo>
                <a:lnTo>
                  <a:pt x="5522399" y="2743200"/>
                </a:lnTo>
                <a:lnTo>
                  <a:pt x="0" y="27432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592386"/>
            <a:ext cx="4572000" cy="1325563"/>
          </a:xfrm>
        </p:spPr>
        <p:txBody>
          <a:bodyPr rtlCol="0" anchor="t" anchorCtr="0"/>
          <a:lstStyle>
            <a:lvl1pPr>
              <a:defRPr>
                <a:solidFill>
                  <a:schemeClr val="tx1"/>
                </a:solidFill>
              </a:defRPr>
            </a:lvl1pPr>
          </a:lstStyle>
          <a:p>
            <a:pPr rtl="0"/>
            <a:r>
              <a:rPr lang="fr-FR" noProof="0"/>
              <a:t>CLIQUEZ ICI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15" name="Espace réservé du texte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6489391" y="3546349"/>
            <a:ext cx="5248656" cy="1920240"/>
          </a:xfrm>
        </p:spPr>
        <p:txBody>
          <a:bodyPr rtlCol="0">
            <a:no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1" name="Rectangle 10">
            <a:extLst>
              <a:ext uri="{FF2B5EF4-FFF2-40B4-BE49-F238E27FC236}">
                <a16:creationId xmlns:a16="http://schemas.microsoft.com/office/drawing/2014/main" id="{95C8E637-78B0-4855-A6B1-C2DE56F3644F}"/>
              </a:ext>
              <a:ext uri="{C183D7F6-B498-43B3-948B-1728B52AA6E4}">
                <adec:decorative xmlns:adec="http://schemas.microsoft.com/office/drawing/2017/decorative" val="1"/>
              </a:ext>
            </a:extLst>
          </p:cNvPr>
          <p:cNvSpPr/>
          <p:nvPr/>
        </p:nvSpPr>
        <p:spPr>
          <a:xfrm>
            <a:off x="5981123" y="1600200"/>
            <a:ext cx="207818" cy="37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Espace réservé du texte 12">
            <a:extLst>
              <a:ext uri="{FF2B5EF4-FFF2-40B4-BE49-F238E27FC236}">
                <a16:creationId xmlns:a16="http://schemas.microsoft.com/office/drawing/2014/main" id="{89A89CDF-EE53-4D5A-BA2F-B21F454E10AE}"/>
              </a:ext>
            </a:extLst>
          </p:cNvPr>
          <p:cNvSpPr>
            <a:spLocks noGrp="1"/>
          </p:cNvSpPr>
          <p:nvPr>
            <p:ph type="body" sz="quarter" idx="14" hasCustomPrompt="1"/>
          </p:nvPr>
        </p:nvSpPr>
        <p:spPr>
          <a:xfrm>
            <a:off x="5239512" y="5503164"/>
            <a:ext cx="6958584" cy="1371600"/>
          </a:xfrm>
        </p:spPr>
        <p:txBody>
          <a:bodyPr vert="horz" bIns="0" rtlCol="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rtl="0"/>
            <a:r>
              <a:rPr lang="fr-FR" noProof="0"/>
              <a:t>Synthèse</a:t>
            </a:r>
          </a:p>
        </p:txBody>
      </p:sp>
    </p:spTree>
    <p:extLst>
      <p:ext uri="{BB962C8B-B14F-4D97-AF65-F5344CB8AC3E}">
        <p14:creationId xmlns:p14="http://schemas.microsoft.com/office/powerpoint/2010/main" val="165395110"/>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erci">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84ED48F4-DBCF-44E9-BDD6-E6E63CAB7350}"/>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3423562 h 6858000"/>
              <a:gd name="connsiteX3" fmla="*/ 7502172 w 12188952"/>
              <a:gd name="connsiteY3" fmla="*/ 3423562 h 6858000"/>
              <a:gd name="connsiteX4" fmla="*/ 7502172 w 12188952"/>
              <a:gd name="connsiteY4" fmla="*/ 3652162 h 6858000"/>
              <a:gd name="connsiteX5" fmla="*/ 12188952 w 12188952"/>
              <a:gd name="connsiteY5" fmla="*/ 3652162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3423562"/>
                </a:lnTo>
                <a:lnTo>
                  <a:pt x="7502172" y="3423562"/>
                </a:lnTo>
                <a:lnTo>
                  <a:pt x="7502172" y="3652162"/>
                </a:lnTo>
                <a:lnTo>
                  <a:pt x="12188952" y="3652162"/>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bg1"/>
                </a:solidFill>
              </a:defRPr>
            </a:lvl1pPr>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9" name="Espace réservé du contenu 2">
            <a:extLst>
              <a:ext uri="{FF2B5EF4-FFF2-40B4-BE49-F238E27FC236}">
                <a16:creationId xmlns:a16="http://schemas.microsoft.com/office/drawing/2014/main" id="{77D5655F-601C-49CF-925B-4467144804D6}"/>
              </a:ext>
            </a:extLst>
          </p:cNvPr>
          <p:cNvSpPr>
            <a:spLocks noGrp="1"/>
          </p:cNvSpPr>
          <p:nvPr>
            <p:ph idx="14" hasCustomPrompt="1"/>
          </p:nvPr>
        </p:nvSpPr>
        <p:spPr>
          <a:xfrm>
            <a:off x="7467603" y="4681728"/>
            <a:ext cx="3838731" cy="1645920"/>
          </a:xfrm>
        </p:spPr>
        <p:txBody>
          <a:bodyPr rtlCol="0">
            <a:normAutofit/>
          </a:bodyPr>
          <a:lstStyle>
            <a:lvl1pPr marL="0" indent="0">
              <a:lnSpc>
                <a:spcPct val="100000"/>
              </a:lnSpc>
              <a:buNone/>
              <a:defRPr sz="1400">
                <a:solidFill>
                  <a:schemeClr val="bg1"/>
                </a:solidFill>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rtl="0"/>
            <a:r>
              <a:rPr lang="fr-FR" noProof="0"/>
              <a:t>Cliquez pour modifier le texte</a:t>
            </a:r>
          </a:p>
        </p:txBody>
      </p:sp>
      <p:sp>
        <p:nvSpPr>
          <p:cNvPr id="12" name="Rectangle 11">
            <a:extLst>
              <a:ext uri="{FF2B5EF4-FFF2-40B4-BE49-F238E27FC236}">
                <a16:creationId xmlns:a16="http://schemas.microsoft.com/office/drawing/2014/main" id="{53A4EE02-E082-4906-9F26-21DA131BE270}"/>
              </a:ext>
              <a:ext uri="{C183D7F6-B498-43B3-948B-1728B52AA6E4}">
                <adec:decorative xmlns:adec="http://schemas.microsoft.com/office/drawing/2017/decorative" val="1"/>
              </a:ext>
            </a:extLst>
          </p:cNvPr>
          <p:cNvSpPr/>
          <p:nvPr/>
        </p:nvSpPr>
        <p:spPr>
          <a:xfrm>
            <a:off x="7503696" y="3423562"/>
            <a:ext cx="46867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CD49F40A-2F72-4059-80C0-FD3038B0C3D5}"/>
              </a:ext>
            </a:extLst>
          </p:cNvPr>
          <p:cNvSpPr>
            <a:spLocks noGrp="1"/>
          </p:cNvSpPr>
          <p:nvPr>
            <p:ph type="title"/>
          </p:nvPr>
        </p:nvSpPr>
        <p:spPr>
          <a:xfrm>
            <a:off x="7465854" y="3941064"/>
            <a:ext cx="3840480" cy="640080"/>
          </a:xfrm>
        </p:spPr>
        <p:txBody>
          <a:bodyPr rtlCol="0" anchor="t"/>
          <a:lstStyle>
            <a:lvl1pPr>
              <a:spcBef>
                <a:spcPts val="1000"/>
              </a:spcBef>
              <a:defRPr cap="all" baseline="0">
                <a:solidFill>
                  <a:schemeClr val="bg1"/>
                </a:solidFill>
              </a:defRPr>
            </a:lvl1pPr>
          </a:lstStyle>
          <a:p>
            <a:pPr rtl="0"/>
            <a:r>
              <a:rPr lang="fr-FR" noProof="0"/>
              <a:t>Modifiez le style du titre</a:t>
            </a:r>
          </a:p>
        </p:txBody>
      </p:sp>
    </p:spTree>
    <p:extLst>
      <p:ext uri="{BB962C8B-B14F-4D97-AF65-F5344CB8AC3E}">
        <p14:creationId xmlns:p14="http://schemas.microsoft.com/office/powerpoint/2010/main" val="2163001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CA106-0FC3-4FE9-9338-4AC3D15608E5}"/>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02BF6510-D603-481E-B685-9095150A2891}"/>
              </a:ext>
            </a:extLst>
          </p:cNvPr>
          <p:cNvSpPr>
            <a:spLocks noGrp="1"/>
          </p:cNvSpPr>
          <p:nvPr>
            <p:ph sz="half" idx="1" hasCustomPrompt="1"/>
          </p:nvPr>
        </p:nvSpPr>
        <p:spPr>
          <a:xfrm>
            <a:off x="838200" y="1825625"/>
            <a:ext cx="5181600" cy="435133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9A743757-ABC3-44BF-87D3-5E323E9B00D9}"/>
              </a:ext>
            </a:extLst>
          </p:cNvPr>
          <p:cNvSpPr>
            <a:spLocks noGrp="1"/>
          </p:cNvSpPr>
          <p:nvPr>
            <p:ph sz="half" idx="2" hasCustomPrompt="1"/>
          </p:nvPr>
        </p:nvSpPr>
        <p:spPr>
          <a:xfrm>
            <a:off x="6172200" y="1825625"/>
            <a:ext cx="5181600" cy="4351338"/>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6" name="Espace réservé du pied de page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endParaRPr lang="en-US"/>
          </a:p>
        </p:txBody>
      </p:sp>
      <p:sp>
        <p:nvSpPr>
          <p:cNvPr id="7" name="Espace réservé du numéro de diapositive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fld id="{F094C3A4-1FBB-144E-B1D2-95FEBCDB02F5}" type="slidenum">
              <a:rPr lang="en-US" smtClean="0"/>
              <a:t>‹#›</a:t>
            </a:fld>
            <a:endParaRPr lang="en-US"/>
          </a:p>
        </p:txBody>
      </p:sp>
    </p:spTree>
    <p:extLst>
      <p:ext uri="{BB962C8B-B14F-4D97-AF65-F5344CB8AC3E}">
        <p14:creationId xmlns:p14="http://schemas.microsoft.com/office/powerpoint/2010/main" val="262318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1974E5B2-1EB9-4222-8FAB-65BDC9A9500F}"/>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DC197C18-82B5-4EB5-9010-63FFB7F5316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6" name="Espace réservé du pied de page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endParaRPr lang="en-US"/>
          </a:p>
        </p:txBody>
      </p:sp>
      <p:sp>
        <p:nvSpPr>
          <p:cNvPr id="7" name="Espace réservé du numéro de diapositive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fld id="{F094C3A4-1FBB-144E-B1D2-95FEBCDB02F5}" type="slidenum">
              <a:rPr lang="en-US" smtClean="0"/>
              <a:t>‹#›</a:t>
            </a:fld>
            <a:endParaRPr lang="en-US"/>
          </a:p>
        </p:txBody>
      </p:sp>
    </p:spTree>
    <p:extLst>
      <p:ext uri="{BB962C8B-B14F-4D97-AF65-F5344CB8AC3E}">
        <p14:creationId xmlns:p14="http://schemas.microsoft.com/office/powerpoint/2010/main" val="2760678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A3B58235-2C90-48E1-8A68-7413F78398F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a:extLst>
              <a:ext uri="{FF2B5EF4-FFF2-40B4-BE49-F238E27FC236}">
                <a16:creationId xmlns:a16="http://schemas.microsoft.com/office/drawing/2014/main" id="{B2FCAF9B-D406-4E4F-B804-AF188F651834}"/>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6" name="Espace réservé du pied de page 5">
            <a:extLst>
              <a:ext uri="{FF2B5EF4-FFF2-40B4-BE49-F238E27FC236}">
                <a16:creationId xmlns:a16="http://schemas.microsoft.com/office/drawing/2014/main" id="{47E5FF7C-B4CA-48C1-B1A5-2AA329D34317}"/>
              </a:ext>
            </a:extLst>
          </p:cNvPr>
          <p:cNvSpPr>
            <a:spLocks noGrp="1"/>
          </p:cNvSpPr>
          <p:nvPr>
            <p:ph type="ftr" sz="quarter" idx="11"/>
          </p:nvPr>
        </p:nvSpPr>
        <p:spPr/>
        <p:txBody>
          <a:bodyPr rtlCol="0"/>
          <a:lstStyle/>
          <a:p>
            <a:endParaRPr lang="en-US"/>
          </a:p>
        </p:txBody>
      </p:sp>
      <p:sp>
        <p:nvSpPr>
          <p:cNvPr id="7" name="Espace réservé du numéro de diapositive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rtlCol="0"/>
          <a:lstStyle/>
          <a:p>
            <a:fld id="{F094C3A4-1FBB-144E-B1D2-95FEBCDB02F5}" type="slidenum">
              <a:rPr lang="en-US" smtClean="0"/>
              <a:t>‹#›</a:t>
            </a:fld>
            <a:endParaRPr lang="en-US"/>
          </a:p>
        </p:txBody>
      </p:sp>
    </p:spTree>
    <p:extLst>
      <p:ext uri="{BB962C8B-B14F-4D97-AF65-F5344CB8AC3E}">
        <p14:creationId xmlns:p14="http://schemas.microsoft.com/office/powerpoint/2010/main" val="1351261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11/19/23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16512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11/19/23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0909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11/19/23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255874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11/19/23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8124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oblème">
    <p:spTree>
      <p:nvGrpSpPr>
        <p:cNvPr id="1" name=""/>
        <p:cNvGrpSpPr/>
        <p:nvPr/>
      </p:nvGrpSpPr>
      <p:grpSpPr>
        <a:xfrm>
          <a:off x="0" y="0"/>
          <a:ext cx="0" cy="0"/>
          <a:chOff x="0" y="0"/>
          <a:chExt cx="0" cy="0"/>
        </a:xfrm>
      </p:grpSpPr>
      <p:sp>
        <p:nvSpPr>
          <p:cNvPr id="26" name="Espace réservé d’image 25">
            <a:extLst>
              <a:ext uri="{FF2B5EF4-FFF2-40B4-BE49-F238E27FC236}">
                <a16:creationId xmlns:a16="http://schemas.microsoft.com/office/drawing/2014/main" id="{6A9CEDC6-C07A-4AA6-A03A-799447ACA932}"/>
              </a:ext>
            </a:extLst>
          </p:cNvPr>
          <p:cNvSpPr>
            <a:spLocks noGrp="1"/>
          </p:cNvSpPr>
          <p:nvPr>
            <p:ph type="pic" sz="quarter" idx="13"/>
          </p:nvPr>
        </p:nvSpPr>
        <p:spPr>
          <a:xfrm>
            <a:off x="1524" y="0"/>
            <a:ext cx="12188952" cy="6858000"/>
          </a:xfrm>
          <a:custGeom>
            <a:avLst/>
            <a:gdLst>
              <a:gd name="connsiteX0" fmla="*/ 10025044 w 12188952"/>
              <a:gd name="connsiteY0" fmla="*/ 1464945 h 6858000"/>
              <a:gd name="connsiteX1" fmla="*/ 10025044 w 12188952"/>
              <a:gd name="connsiteY1" fmla="*/ 6219825 h 6858000"/>
              <a:gd name="connsiteX2" fmla="*/ 10253644 w 12188952"/>
              <a:gd name="connsiteY2" fmla="*/ 6219825 h 6858000"/>
              <a:gd name="connsiteX3" fmla="*/ 10253644 w 12188952"/>
              <a:gd name="connsiteY3" fmla="*/ 14649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025044" y="1464945"/>
                </a:moveTo>
                <a:lnTo>
                  <a:pt x="10025044" y="6219825"/>
                </a:lnTo>
                <a:lnTo>
                  <a:pt x="10253644" y="6219825"/>
                </a:lnTo>
                <a:lnTo>
                  <a:pt x="10253644" y="14649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7" name="Espace réservé du texte 6">
            <a:extLst>
              <a:ext uri="{FF2B5EF4-FFF2-40B4-BE49-F238E27FC236}">
                <a16:creationId xmlns:a16="http://schemas.microsoft.com/office/drawing/2014/main" id="{27109C03-4D2D-4A2D-AC74-49353ED38B56}"/>
              </a:ext>
            </a:extLst>
          </p:cNvPr>
          <p:cNvSpPr>
            <a:spLocks noGrp="1"/>
          </p:cNvSpPr>
          <p:nvPr>
            <p:ph type="body" sz="quarter" idx="25" hasCustomPrompt="1"/>
          </p:nvPr>
        </p:nvSpPr>
        <p:spPr>
          <a:xfrm>
            <a:off x="0" y="1465263"/>
            <a:ext cx="10026650" cy="4754562"/>
          </a:xfrm>
          <a:solidFill>
            <a:schemeClr val="bg1">
              <a:alpha val="93000"/>
            </a:schemeClr>
          </a:solidFill>
        </p:spPr>
        <p:txBody>
          <a:bodyPr lIns="1005840" tIns="502920" rtlCol="0">
            <a:noAutofit/>
          </a:bodyPr>
          <a:lstStyle>
            <a:lvl1pPr marL="0" indent="0">
              <a:buNone/>
              <a:defRPr sz="1800" cap="all" baseline="0">
                <a:solidFill>
                  <a:schemeClr val="accent1"/>
                </a:solidFill>
                <a:latin typeface="+mj-lt"/>
              </a:defRPr>
            </a:lvl1pPr>
          </a:lstStyle>
          <a:p>
            <a:pPr lvl="0" rtl="0"/>
            <a:r>
              <a:rPr lang="fr-FR" noProof="0"/>
              <a:t>Modifiez les styles du texte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365125"/>
            <a:ext cx="8562475" cy="1325563"/>
          </a:xfrm>
        </p:spPr>
        <p:txBody>
          <a:bodyPr rtlCol="0"/>
          <a:lstStyle>
            <a:lvl1pPr>
              <a:defRPr>
                <a:solidFill>
                  <a:schemeClr val="bg1"/>
                </a:solidFill>
              </a:defRPr>
            </a:lvl1pPr>
          </a:lstStyle>
          <a:p>
            <a:pPr rtl="0"/>
            <a:r>
              <a:rPr lang="fr-FR" noProof="0"/>
              <a:t>Cliquez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bg1"/>
                </a:solidFill>
              </a:defRPr>
            </a:lvl1pPr>
          </a:lstStyle>
          <a:p>
            <a:endParaRPr lang="en-US"/>
          </a:p>
        </p:txBody>
      </p:sp>
      <p:sp>
        <p:nvSpPr>
          <p:cNvPr id="23" name="Espace réservé du texte 12">
            <a:extLst>
              <a:ext uri="{FF2B5EF4-FFF2-40B4-BE49-F238E27FC236}">
                <a16:creationId xmlns:a16="http://schemas.microsoft.com/office/drawing/2014/main" id="{9EDE4DA5-D561-434E-9452-95025C316A45}"/>
              </a:ext>
            </a:extLst>
          </p:cNvPr>
          <p:cNvSpPr>
            <a:spLocks noGrp="1"/>
          </p:cNvSpPr>
          <p:nvPr>
            <p:ph type="body" sz="quarter" idx="24" hasCustomPrompt="1"/>
          </p:nvPr>
        </p:nvSpPr>
        <p:spPr>
          <a:xfrm>
            <a:off x="10734040" y="-68580"/>
            <a:ext cx="1737360" cy="6858000"/>
          </a:xfrm>
        </p:spPr>
        <p:txBody>
          <a:bodyPr vert="vert270" rtlCol="0" anchor="t">
            <a:noAutofit/>
          </a:bodyPr>
          <a:lstStyle>
            <a:lvl1pPr marL="0" indent="0">
              <a:spcBef>
                <a:spcPts val="0"/>
              </a:spcBef>
              <a:buNone/>
              <a:defRPr sz="13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rtl="0"/>
            <a:r>
              <a:rPr lang="fr-FR" noProof="0"/>
              <a:t>Problème</a:t>
            </a:r>
          </a:p>
        </p:txBody>
      </p:sp>
      <p:sp>
        <p:nvSpPr>
          <p:cNvPr id="27" name="Rectangle 26">
            <a:extLst>
              <a:ext uri="{FF2B5EF4-FFF2-40B4-BE49-F238E27FC236}">
                <a16:creationId xmlns:a16="http://schemas.microsoft.com/office/drawing/2014/main" id="{3A8936FC-DF00-4C6C-A5FA-13B0BFCC3E58}"/>
              </a:ext>
            </a:extLst>
          </p:cNvPr>
          <p:cNvSpPr/>
          <p:nvPr/>
        </p:nvSpPr>
        <p:spPr>
          <a:xfrm>
            <a:off x="10026568" y="1464945"/>
            <a:ext cx="228600" cy="4754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Espace réservé du texte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914274" y="2242336"/>
            <a:ext cx="3886200" cy="914400"/>
          </a:xfrm>
        </p:spPr>
        <p:txBody>
          <a:bodyPr rtlCol="0">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5" name="Espace réservé du texte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914525" y="3218688"/>
            <a:ext cx="388620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16" name="Espace réservé du texte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914399" y="3545967"/>
            <a:ext cx="3886200" cy="914400"/>
          </a:xfrm>
        </p:spPr>
        <p:txBody>
          <a:bodyPr rtlCol="0">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7" name="Espace réservé du texte 10">
            <a:extLst>
              <a:ext uri="{FF2B5EF4-FFF2-40B4-BE49-F238E27FC236}">
                <a16:creationId xmlns:a16="http://schemas.microsoft.com/office/drawing/2014/main" id="{BDD18F8A-C2BE-429D-BB7C-9390EEEE5261}"/>
              </a:ext>
            </a:extLst>
          </p:cNvPr>
          <p:cNvSpPr>
            <a:spLocks noGrp="1"/>
          </p:cNvSpPr>
          <p:nvPr>
            <p:ph type="body" sz="quarter" idx="18" hasCustomPrompt="1"/>
          </p:nvPr>
        </p:nvSpPr>
        <p:spPr>
          <a:xfrm>
            <a:off x="5590801" y="1916113"/>
            <a:ext cx="388620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18" name="Espace réservé du texte 13">
            <a:extLst>
              <a:ext uri="{FF2B5EF4-FFF2-40B4-BE49-F238E27FC236}">
                <a16:creationId xmlns:a16="http://schemas.microsoft.com/office/drawing/2014/main" id="{AFDC9EA4-0AAA-467C-9B89-6966F6E4BB03}"/>
              </a:ext>
            </a:extLst>
          </p:cNvPr>
          <p:cNvSpPr>
            <a:spLocks noGrp="1"/>
          </p:cNvSpPr>
          <p:nvPr>
            <p:ph type="body" sz="quarter" idx="19" hasCustomPrompt="1"/>
          </p:nvPr>
        </p:nvSpPr>
        <p:spPr>
          <a:xfrm>
            <a:off x="5590675" y="2242336"/>
            <a:ext cx="3886200" cy="914400"/>
          </a:xfrm>
        </p:spPr>
        <p:txBody>
          <a:bodyPr rtlCol="0">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9" name="Espace réservé du texte 10">
            <a:extLst>
              <a:ext uri="{FF2B5EF4-FFF2-40B4-BE49-F238E27FC236}">
                <a16:creationId xmlns:a16="http://schemas.microsoft.com/office/drawing/2014/main" id="{31ECD896-8F8E-404E-BBAD-FBFCBBE3DFEF}"/>
              </a:ext>
            </a:extLst>
          </p:cNvPr>
          <p:cNvSpPr>
            <a:spLocks noGrp="1"/>
          </p:cNvSpPr>
          <p:nvPr>
            <p:ph type="body" sz="quarter" idx="20" hasCustomPrompt="1"/>
          </p:nvPr>
        </p:nvSpPr>
        <p:spPr>
          <a:xfrm>
            <a:off x="5590801" y="3218688"/>
            <a:ext cx="388620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20" name="Espace réservé du texte 13">
            <a:extLst>
              <a:ext uri="{FF2B5EF4-FFF2-40B4-BE49-F238E27FC236}">
                <a16:creationId xmlns:a16="http://schemas.microsoft.com/office/drawing/2014/main" id="{6BEE435C-8719-41E1-838A-87FB6B0BA23C}"/>
              </a:ext>
            </a:extLst>
          </p:cNvPr>
          <p:cNvSpPr>
            <a:spLocks noGrp="1"/>
          </p:cNvSpPr>
          <p:nvPr>
            <p:ph type="body" sz="quarter" idx="21" hasCustomPrompt="1"/>
          </p:nvPr>
        </p:nvSpPr>
        <p:spPr>
          <a:xfrm>
            <a:off x="5590675" y="3545967"/>
            <a:ext cx="3886200" cy="914400"/>
          </a:xfrm>
        </p:spPr>
        <p:txBody>
          <a:bodyPr rtlCol="0">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21" name="Espace réservé du texte 10">
            <a:extLst>
              <a:ext uri="{FF2B5EF4-FFF2-40B4-BE49-F238E27FC236}">
                <a16:creationId xmlns:a16="http://schemas.microsoft.com/office/drawing/2014/main" id="{9DAC0554-380F-4627-9E3C-FCDA9EE3B9E8}"/>
              </a:ext>
            </a:extLst>
          </p:cNvPr>
          <p:cNvSpPr>
            <a:spLocks noGrp="1"/>
          </p:cNvSpPr>
          <p:nvPr>
            <p:ph type="body" sz="quarter" idx="22" hasCustomPrompt="1"/>
          </p:nvPr>
        </p:nvSpPr>
        <p:spPr>
          <a:xfrm>
            <a:off x="914525" y="4709160"/>
            <a:ext cx="388620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22" name="Espace réservé du texte 13">
            <a:extLst>
              <a:ext uri="{FF2B5EF4-FFF2-40B4-BE49-F238E27FC236}">
                <a16:creationId xmlns:a16="http://schemas.microsoft.com/office/drawing/2014/main" id="{32C9479E-1665-465C-9B07-8AC7E3F4B630}"/>
              </a:ext>
            </a:extLst>
          </p:cNvPr>
          <p:cNvSpPr>
            <a:spLocks noGrp="1"/>
          </p:cNvSpPr>
          <p:nvPr>
            <p:ph type="body" sz="quarter" idx="23" hasCustomPrompt="1"/>
          </p:nvPr>
        </p:nvSpPr>
        <p:spPr>
          <a:xfrm>
            <a:off x="914399" y="5036439"/>
            <a:ext cx="3886200" cy="737604"/>
          </a:xfrm>
        </p:spPr>
        <p:txBody>
          <a:bodyPr rtlCol="0">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Tree>
    <p:extLst>
      <p:ext uri="{BB962C8B-B14F-4D97-AF65-F5344CB8AC3E}">
        <p14:creationId xmlns:p14="http://schemas.microsoft.com/office/powerpoint/2010/main" val="402991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lu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067F4C-584F-4D26-A9F4-7E8E3F096140}"/>
              </a:ext>
              <a:ext uri="{C183D7F6-B498-43B3-948B-1728B52AA6E4}">
                <adec:decorative xmlns:adec="http://schemas.microsoft.com/office/drawing/2017/decorative" val="1"/>
              </a:ext>
            </a:extLst>
          </p:cNvPr>
          <p:cNvSpPr/>
          <p:nvPr/>
        </p:nvSpPr>
        <p:spPr>
          <a:xfrm>
            <a:off x="4159926" y="1569034"/>
            <a:ext cx="7193874"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Espace réservé d’image 10">
            <a:extLst>
              <a:ext uri="{FF2B5EF4-FFF2-40B4-BE49-F238E27FC236}">
                <a16:creationId xmlns:a16="http://schemas.microsoft.com/office/drawing/2014/main" id="{6C968367-11F9-40B5-B54F-1555B837CABC}"/>
              </a:ext>
            </a:extLst>
          </p:cNvPr>
          <p:cNvSpPr>
            <a:spLocks noGrp="1"/>
          </p:cNvSpPr>
          <p:nvPr>
            <p:ph type="pic" sz="quarter" idx="13"/>
          </p:nvPr>
        </p:nvSpPr>
        <p:spPr>
          <a:xfrm>
            <a:off x="933630" y="548640"/>
            <a:ext cx="4389120" cy="5760720"/>
          </a:xfrm>
          <a:solidFill>
            <a:schemeClr val="accent6">
              <a:lumMod val="20000"/>
              <a:lumOff val="80000"/>
            </a:schemeClr>
          </a:solidFill>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6155363" y="365125"/>
            <a:ext cx="5103007" cy="1325563"/>
          </a:xfrm>
        </p:spPr>
        <p:txBody>
          <a:bodyPr rtlCol="0"/>
          <a:lstStyle>
            <a:lvl1pPr>
              <a:defRPr>
                <a:solidFill>
                  <a:schemeClr val="tx1"/>
                </a:solidFill>
              </a:defRPr>
            </a:lvl1pPr>
          </a:lstStyle>
          <a:p>
            <a:pPr rtl="0"/>
            <a:r>
              <a:rPr lang="fr-FR" noProof="0"/>
              <a:t>CLIQUEZ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tx1">
                    <a:lumMod val="65000"/>
                    <a:lumOff val="35000"/>
                  </a:schemeClr>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tx1">
                    <a:lumMod val="65000"/>
                    <a:lumOff val="3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tx1">
                    <a:lumMod val="65000"/>
                    <a:lumOff val="35000"/>
                  </a:schemeClr>
                </a:solidFill>
              </a:defRPr>
            </a:lvl1pPr>
          </a:lstStyle>
          <a:p>
            <a:fld id="{F094C3A4-1FBB-144E-B1D2-95FEBCDB02F5}" type="slidenum">
              <a:rPr lang="en-US" smtClean="0"/>
              <a:t>‹#›</a:t>
            </a:fld>
            <a:endParaRPr lang="en-US"/>
          </a:p>
        </p:txBody>
      </p:sp>
      <p:sp>
        <p:nvSpPr>
          <p:cNvPr id="11" name="Espace réservé du texte 10">
            <a:extLst>
              <a:ext uri="{FF2B5EF4-FFF2-40B4-BE49-F238E27FC236}">
                <a16:creationId xmlns:a16="http://schemas.microsoft.com/office/drawing/2014/main" id="{78C38614-0243-4ABA-A367-8875F339D658}"/>
              </a:ext>
            </a:extLst>
          </p:cNvPr>
          <p:cNvSpPr>
            <a:spLocks noGrp="1"/>
          </p:cNvSpPr>
          <p:nvPr>
            <p:ph type="body" sz="quarter" idx="14" hasCustomPrompt="1"/>
          </p:nvPr>
        </p:nvSpPr>
        <p:spPr>
          <a:xfrm>
            <a:off x="6153182" y="2093976"/>
            <a:ext cx="512064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14" name="Espace réservé du texte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6153056" y="2422684"/>
            <a:ext cx="5120640" cy="640080"/>
          </a:xfrm>
        </p:spPr>
        <p:txBody>
          <a:bodyPr rtlCol="0">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5" name="Espace réservé du texte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6153307" y="3227832"/>
            <a:ext cx="512064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16" name="Espace réservé du texte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6153181" y="3559290"/>
            <a:ext cx="5120640" cy="457200"/>
          </a:xfrm>
        </p:spPr>
        <p:txBody>
          <a:bodyPr rtlCol="0">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21" name="Espace réservé du texte 10">
            <a:extLst>
              <a:ext uri="{FF2B5EF4-FFF2-40B4-BE49-F238E27FC236}">
                <a16:creationId xmlns:a16="http://schemas.microsoft.com/office/drawing/2014/main" id="{005E970C-F216-4C13-B637-2CD29EB1F737}"/>
              </a:ext>
            </a:extLst>
          </p:cNvPr>
          <p:cNvSpPr>
            <a:spLocks noGrp="1"/>
          </p:cNvSpPr>
          <p:nvPr>
            <p:ph type="body" sz="quarter" idx="18" hasCustomPrompt="1"/>
          </p:nvPr>
        </p:nvSpPr>
        <p:spPr>
          <a:xfrm>
            <a:off x="6149167" y="4059936"/>
            <a:ext cx="512064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22" name="Espace réservé du texte 13">
            <a:extLst>
              <a:ext uri="{FF2B5EF4-FFF2-40B4-BE49-F238E27FC236}">
                <a16:creationId xmlns:a16="http://schemas.microsoft.com/office/drawing/2014/main" id="{FD54B08D-52AA-478D-9A22-40F57CEFF5E6}"/>
              </a:ext>
            </a:extLst>
          </p:cNvPr>
          <p:cNvSpPr>
            <a:spLocks noGrp="1"/>
          </p:cNvSpPr>
          <p:nvPr>
            <p:ph type="body" sz="quarter" idx="19" hasCustomPrompt="1"/>
          </p:nvPr>
        </p:nvSpPr>
        <p:spPr>
          <a:xfrm>
            <a:off x="6149041" y="4388168"/>
            <a:ext cx="5120640" cy="640080"/>
          </a:xfrm>
        </p:spPr>
        <p:txBody>
          <a:bodyPr rtlCol="0">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23" name="Espace réservé du texte 10">
            <a:extLst>
              <a:ext uri="{FF2B5EF4-FFF2-40B4-BE49-F238E27FC236}">
                <a16:creationId xmlns:a16="http://schemas.microsoft.com/office/drawing/2014/main" id="{78434772-1E65-4475-A328-95A7B2445794}"/>
              </a:ext>
            </a:extLst>
          </p:cNvPr>
          <p:cNvSpPr>
            <a:spLocks noGrp="1"/>
          </p:cNvSpPr>
          <p:nvPr>
            <p:ph type="body" sz="quarter" idx="20" hasCustomPrompt="1"/>
          </p:nvPr>
        </p:nvSpPr>
        <p:spPr>
          <a:xfrm>
            <a:off x="6149292" y="5202936"/>
            <a:ext cx="5120640" cy="320040"/>
          </a:xfrm>
        </p:spPr>
        <p:txBody>
          <a:bodyPr rtlCol="0">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rtl="0"/>
            <a:r>
              <a:rPr lang="fr-FR" noProof="0"/>
              <a:t>CLIQUEZ POUR MODIFIER LE TEXTE</a:t>
            </a:r>
          </a:p>
        </p:txBody>
      </p:sp>
      <p:sp>
        <p:nvSpPr>
          <p:cNvPr id="24" name="Espace réservé du texte 13">
            <a:extLst>
              <a:ext uri="{FF2B5EF4-FFF2-40B4-BE49-F238E27FC236}">
                <a16:creationId xmlns:a16="http://schemas.microsoft.com/office/drawing/2014/main" id="{16497897-EF41-49AE-B577-23E1843D2DEA}"/>
              </a:ext>
            </a:extLst>
          </p:cNvPr>
          <p:cNvSpPr>
            <a:spLocks noGrp="1"/>
          </p:cNvSpPr>
          <p:nvPr>
            <p:ph type="body" sz="quarter" idx="21" hasCustomPrompt="1"/>
          </p:nvPr>
        </p:nvSpPr>
        <p:spPr>
          <a:xfrm>
            <a:off x="6149166" y="5535502"/>
            <a:ext cx="5120640" cy="640080"/>
          </a:xfrm>
        </p:spPr>
        <p:txBody>
          <a:bodyPr rtlCol="0">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Tree>
    <p:extLst>
      <p:ext uri="{BB962C8B-B14F-4D97-AF65-F5344CB8AC3E}">
        <p14:creationId xmlns:p14="http://schemas.microsoft.com/office/powerpoint/2010/main" val="87453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ésentation du produit">
    <p:spTree>
      <p:nvGrpSpPr>
        <p:cNvPr id="1" name=""/>
        <p:cNvGrpSpPr/>
        <p:nvPr/>
      </p:nvGrpSpPr>
      <p:grpSpPr>
        <a:xfrm>
          <a:off x="0" y="0"/>
          <a:ext cx="0" cy="0"/>
          <a:chOff x="0" y="0"/>
          <a:chExt cx="0" cy="0"/>
        </a:xfrm>
      </p:grpSpPr>
      <p:sp>
        <p:nvSpPr>
          <p:cNvPr id="22" name="Espace réservé d’image 21">
            <a:extLst>
              <a:ext uri="{FF2B5EF4-FFF2-40B4-BE49-F238E27FC236}">
                <a16:creationId xmlns:a16="http://schemas.microsoft.com/office/drawing/2014/main" id="{02412796-7042-4809-B0D2-CA19D0001B30}"/>
              </a:ext>
            </a:extLst>
          </p:cNvPr>
          <p:cNvSpPr>
            <a:spLocks noGrp="1"/>
          </p:cNvSpPr>
          <p:nvPr>
            <p:ph type="pic" sz="quarter" idx="13"/>
          </p:nvPr>
        </p:nvSpPr>
        <p:spPr>
          <a:xfrm>
            <a:off x="1524" y="-79513"/>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2560590 h 6858000"/>
              <a:gd name="connsiteX5" fmla="*/ 4876038 w 12188952"/>
              <a:gd name="connsiteY5" fmla="*/ 2560590 h 6858000"/>
              <a:gd name="connsiteX6" fmla="*/ 4876038 w 12188952"/>
              <a:gd name="connsiteY6" fmla="*/ 2331990 h 6858000"/>
              <a:gd name="connsiteX7" fmla="*/ 0 w 12188952"/>
              <a:gd name="connsiteY7" fmla="*/ 2331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2560590"/>
                </a:lnTo>
                <a:lnTo>
                  <a:pt x="4876038" y="2560590"/>
                </a:lnTo>
                <a:lnTo>
                  <a:pt x="4876038" y="2331990"/>
                </a:lnTo>
                <a:lnTo>
                  <a:pt x="0" y="233199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858957"/>
            <a:ext cx="4032504" cy="1325563"/>
          </a:xfrm>
        </p:spPr>
        <p:txBody>
          <a:bodyPr rtlCol="0"/>
          <a:lstStyle>
            <a:lvl1pPr algn="r">
              <a:defRPr>
                <a:solidFill>
                  <a:schemeClr val="bg1"/>
                </a:solidFill>
              </a:defRPr>
            </a:lvl1pPr>
          </a:lstStyle>
          <a:p>
            <a:pPr rtl="0"/>
            <a:r>
              <a:rPr lang="fr-FR" noProof="0"/>
              <a:t>CLIQUEZ ICI POUR MODIFIER LE TITRE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bg1"/>
                </a:solidFill>
              </a:defRPr>
            </a:lvl1pPr>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11" name="Espace réservé du texte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5638800" y="1173329"/>
            <a:ext cx="2743200" cy="365760"/>
          </a:xfrm>
        </p:spPr>
        <p:txBody>
          <a:bodyPr rtlCol="0">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pour modifier le sous-titre</a:t>
            </a:r>
          </a:p>
        </p:txBody>
      </p:sp>
      <p:sp>
        <p:nvSpPr>
          <p:cNvPr id="13" name="Espace réservé du texte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5638800" y="1522412"/>
            <a:ext cx="2743200" cy="914400"/>
          </a:xfrm>
        </p:spPr>
        <p:txBody>
          <a:bodyPr rtlCol="0">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14" name="Espace réservé du texte 10">
            <a:extLst>
              <a:ext uri="{FF2B5EF4-FFF2-40B4-BE49-F238E27FC236}">
                <a16:creationId xmlns:a16="http://schemas.microsoft.com/office/drawing/2014/main" id="{35CDA3A0-B53D-4D18-9792-E99DB7DFDFCD}"/>
              </a:ext>
            </a:extLst>
          </p:cNvPr>
          <p:cNvSpPr>
            <a:spLocks noGrp="1"/>
          </p:cNvSpPr>
          <p:nvPr>
            <p:ph type="body" sz="quarter" idx="16" hasCustomPrompt="1"/>
          </p:nvPr>
        </p:nvSpPr>
        <p:spPr>
          <a:xfrm>
            <a:off x="5638800" y="2743993"/>
            <a:ext cx="2743200" cy="365760"/>
          </a:xfrm>
        </p:spPr>
        <p:txBody>
          <a:bodyPr rtlCol="0">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pour modifier le sous-titre</a:t>
            </a:r>
          </a:p>
        </p:txBody>
      </p:sp>
      <p:sp>
        <p:nvSpPr>
          <p:cNvPr id="15" name="Espace réservé du texte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5638800" y="3074026"/>
            <a:ext cx="2743200" cy="914400"/>
          </a:xfrm>
        </p:spPr>
        <p:txBody>
          <a:bodyPr rtlCol="0">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ici pour modifier le texte</a:t>
            </a:r>
          </a:p>
        </p:txBody>
      </p:sp>
      <p:sp>
        <p:nvSpPr>
          <p:cNvPr id="16" name="Espace réservé du texte 10">
            <a:extLst>
              <a:ext uri="{FF2B5EF4-FFF2-40B4-BE49-F238E27FC236}">
                <a16:creationId xmlns:a16="http://schemas.microsoft.com/office/drawing/2014/main" id="{DF7E20CD-913D-437E-9659-9C125387ECA7}"/>
              </a:ext>
            </a:extLst>
          </p:cNvPr>
          <p:cNvSpPr>
            <a:spLocks noGrp="1"/>
          </p:cNvSpPr>
          <p:nvPr>
            <p:ph type="body" sz="quarter" idx="18" hasCustomPrompt="1"/>
          </p:nvPr>
        </p:nvSpPr>
        <p:spPr>
          <a:xfrm>
            <a:off x="8686038" y="1182807"/>
            <a:ext cx="2743200" cy="365760"/>
          </a:xfrm>
        </p:spPr>
        <p:txBody>
          <a:bodyPr rtlCol="0">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pour modifier le sous-titre</a:t>
            </a:r>
          </a:p>
        </p:txBody>
      </p:sp>
      <p:sp>
        <p:nvSpPr>
          <p:cNvPr id="17" name="Espace réservé du texte 12">
            <a:extLst>
              <a:ext uri="{FF2B5EF4-FFF2-40B4-BE49-F238E27FC236}">
                <a16:creationId xmlns:a16="http://schemas.microsoft.com/office/drawing/2014/main" id="{DB390311-D71A-47E1-A6A4-FC519992545C}"/>
              </a:ext>
            </a:extLst>
          </p:cNvPr>
          <p:cNvSpPr>
            <a:spLocks noGrp="1"/>
          </p:cNvSpPr>
          <p:nvPr>
            <p:ph type="body" sz="quarter" idx="19" hasCustomPrompt="1"/>
          </p:nvPr>
        </p:nvSpPr>
        <p:spPr>
          <a:xfrm>
            <a:off x="8686038" y="1531890"/>
            <a:ext cx="2743200" cy="914400"/>
          </a:xfrm>
        </p:spPr>
        <p:txBody>
          <a:bodyPr rtlCol="0">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18" name="Espace réservé du texte 10">
            <a:extLst>
              <a:ext uri="{FF2B5EF4-FFF2-40B4-BE49-F238E27FC236}">
                <a16:creationId xmlns:a16="http://schemas.microsoft.com/office/drawing/2014/main" id="{A6F112C5-2301-4903-8FFC-3D13F2BD7D9F}"/>
              </a:ext>
            </a:extLst>
          </p:cNvPr>
          <p:cNvSpPr>
            <a:spLocks noGrp="1"/>
          </p:cNvSpPr>
          <p:nvPr>
            <p:ph type="body" sz="quarter" idx="20" hasCustomPrompt="1"/>
          </p:nvPr>
        </p:nvSpPr>
        <p:spPr>
          <a:xfrm>
            <a:off x="8686038" y="2753471"/>
            <a:ext cx="2743200" cy="365760"/>
          </a:xfrm>
        </p:spPr>
        <p:txBody>
          <a:bodyPr rtlCol="0">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rtl="0"/>
            <a:r>
              <a:rPr lang="fr-FR" noProof="0"/>
              <a:t>Cliquez pour modifier le sous-titre</a:t>
            </a:r>
          </a:p>
        </p:txBody>
      </p:sp>
      <p:sp>
        <p:nvSpPr>
          <p:cNvPr id="19" name="Espace réservé du texte 12">
            <a:extLst>
              <a:ext uri="{FF2B5EF4-FFF2-40B4-BE49-F238E27FC236}">
                <a16:creationId xmlns:a16="http://schemas.microsoft.com/office/drawing/2014/main" id="{867721ED-86DF-4220-A638-CB65E0B5B126}"/>
              </a:ext>
            </a:extLst>
          </p:cNvPr>
          <p:cNvSpPr>
            <a:spLocks noGrp="1"/>
          </p:cNvSpPr>
          <p:nvPr>
            <p:ph type="body" sz="quarter" idx="21" hasCustomPrompt="1"/>
          </p:nvPr>
        </p:nvSpPr>
        <p:spPr>
          <a:xfrm>
            <a:off x="8686038" y="3083504"/>
            <a:ext cx="2743200" cy="914400"/>
          </a:xfrm>
        </p:spPr>
        <p:txBody>
          <a:bodyPr rtlCol="0">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fr-FR" noProof="0"/>
              <a:t>Cliquez pour modifier le texte</a:t>
            </a:r>
          </a:p>
        </p:txBody>
      </p:sp>
      <p:sp>
        <p:nvSpPr>
          <p:cNvPr id="23" name="Rectangle 22">
            <a:extLst>
              <a:ext uri="{FF2B5EF4-FFF2-40B4-BE49-F238E27FC236}">
                <a16:creationId xmlns:a16="http://schemas.microsoft.com/office/drawing/2014/main" id="{5620BB15-729F-4427-9DF3-6861F012AED2}"/>
              </a:ext>
              <a:ext uri="{C183D7F6-B498-43B3-948B-1728B52AA6E4}">
                <adec:decorative xmlns:adec="http://schemas.microsoft.com/office/drawing/2017/decorative" val="1"/>
              </a:ext>
            </a:extLst>
          </p:cNvPr>
          <p:cNvSpPr/>
          <p:nvPr/>
        </p:nvSpPr>
        <p:spPr>
          <a:xfrm>
            <a:off x="0" y="2331990"/>
            <a:ext cx="4877562"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294640610"/>
      </p:ext>
    </p:extLst>
  </p:cSld>
  <p:clrMapOvr>
    <a:masterClrMapping/>
  </p:clrMapOvr>
  <p:extLst>
    <p:ext uri="{DCECCB84-F9BA-43D5-87BE-67443E8EF086}">
      <p15:sldGuideLst xmlns:p15="http://schemas.microsoft.com/office/powerpoint/2012/main">
        <p15:guide id="1" orient="horz" pos="9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antages du produit">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77E32A88-04B9-4879-A7DA-64134B3784C4}"/>
              </a:ext>
            </a:extLst>
          </p:cNvPr>
          <p:cNvSpPr>
            <a:spLocks noGrp="1"/>
          </p:cNvSpPr>
          <p:nvPr>
            <p:ph type="pic" sz="quarter" idx="13"/>
          </p:nvPr>
        </p:nvSpPr>
        <p:spPr>
          <a:xfrm>
            <a:off x="228600" y="0"/>
            <a:ext cx="11961876" cy="685800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398" y="365760"/>
            <a:ext cx="6400800" cy="1325563"/>
          </a:xfrm>
        </p:spPr>
        <p:txBody>
          <a:bodyPr rtlCol="0"/>
          <a:lstStyle/>
          <a:p>
            <a:pPr rtl="0"/>
            <a:r>
              <a:rPr lang="fr-FR" noProof="0"/>
              <a:t>CLIQUEZ ICI POUR MODIFIER LE TITRE</a:t>
            </a:r>
          </a:p>
        </p:txBody>
      </p:sp>
      <p:sp>
        <p:nvSpPr>
          <p:cNvPr id="3" name="Espace réservé du contenu 2">
            <a:extLst>
              <a:ext uri="{FF2B5EF4-FFF2-40B4-BE49-F238E27FC236}">
                <a16:creationId xmlns:a16="http://schemas.microsoft.com/office/drawing/2014/main" id="{BF8F5A6A-E29E-401A-801A-8FD9CAABA7A5}"/>
              </a:ext>
            </a:extLst>
          </p:cNvPr>
          <p:cNvSpPr>
            <a:spLocks noGrp="1"/>
          </p:cNvSpPr>
          <p:nvPr>
            <p:ph idx="1" hasCustomPrompt="1"/>
          </p:nvPr>
        </p:nvSpPr>
        <p:spPr>
          <a:xfrm>
            <a:off x="914401" y="2000292"/>
            <a:ext cx="3162299" cy="3409907"/>
          </a:xfrm>
        </p:spPr>
        <p:txBody>
          <a:bodyPr rtlCol="0">
            <a:normAutofit/>
          </a:bodyPr>
          <a:lstStyle>
            <a:lvl1pPr marL="0" indent="0">
              <a:lnSpc>
                <a:spcPts val="2400"/>
              </a:lnSpc>
              <a:spcBef>
                <a:spcPts val="0"/>
              </a:spcBef>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fr-FR" noProof="0"/>
              <a:t>Cliquez pour modifier le texte</a:t>
            </a:r>
          </a:p>
        </p:txBody>
      </p:sp>
      <p:sp>
        <p:nvSpPr>
          <p:cNvPr id="4" name="Espace réservé de la date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endParaRPr lang="en-US"/>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fld id="{F094C3A4-1FBB-144E-B1D2-95FEBCDB02F5}" type="slidenum">
              <a:rPr lang="en-US" smtClean="0"/>
              <a:t>‹#›</a:t>
            </a:fld>
            <a:endParaRPr lang="en-US"/>
          </a:p>
        </p:txBody>
      </p:sp>
      <p:sp>
        <p:nvSpPr>
          <p:cNvPr id="11" name="Rectangle 10">
            <a:extLst>
              <a:ext uri="{FF2B5EF4-FFF2-40B4-BE49-F238E27FC236}">
                <a16:creationId xmlns:a16="http://schemas.microsoft.com/office/drawing/2014/main" id="{E5FFA2B6-6061-4DC2-8233-A48FB7AA8F27}"/>
              </a:ext>
              <a:ext uri="{C183D7F6-B498-43B3-948B-1728B52AA6E4}">
                <adec:decorative xmlns:adec="http://schemas.microsoft.com/office/drawing/2017/decorative" val="1"/>
              </a:ext>
            </a:extLst>
          </p:cNvPr>
          <p:cNvSpPr/>
          <p:nvPr/>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Espace réservé du texte 12">
            <a:extLst>
              <a:ext uri="{FF2B5EF4-FFF2-40B4-BE49-F238E27FC236}">
                <a16:creationId xmlns:a16="http://schemas.microsoft.com/office/drawing/2014/main" id="{4A219D8E-BB95-4BDA-98A2-097D1BFA7494}"/>
              </a:ext>
            </a:extLst>
          </p:cNvPr>
          <p:cNvSpPr>
            <a:spLocks noGrp="1"/>
          </p:cNvSpPr>
          <p:nvPr>
            <p:ph type="body" sz="quarter" idx="14" hasCustomPrompt="1"/>
          </p:nvPr>
        </p:nvSpPr>
        <p:spPr>
          <a:xfrm>
            <a:off x="5239512" y="5513832"/>
            <a:ext cx="6958584" cy="1371600"/>
          </a:xfrm>
        </p:spPr>
        <p:txBody>
          <a:bodyPr vert="horz" bIns="0" rtlCol="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rtl="0"/>
            <a:r>
              <a:rPr lang="fr-FR" noProof="0"/>
              <a:t>Avantages</a:t>
            </a:r>
          </a:p>
        </p:txBody>
      </p:sp>
    </p:spTree>
    <p:extLst>
      <p:ext uri="{BB962C8B-B14F-4D97-AF65-F5344CB8AC3E}">
        <p14:creationId xmlns:p14="http://schemas.microsoft.com/office/powerpoint/2010/main" val="3230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ut de section">
    <p:spTree>
      <p:nvGrpSpPr>
        <p:cNvPr id="1" name=""/>
        <p:cNvGrpSpPr/>
        <p:nvPr/>
      </p:nvGrpSpPr>
      <p:grpSpPr>
        <a:xfrm>
          <a:off x="0" y="0"/>
          <a:ext cx="0" cy="0"/>
          <a:chOff x="0" y="0"/>
          <a:chExt cx="0" cy="0"/>
        </a:xfrm>
      </p:grpSpPr>
      <p:sp>
        <p:nvSpPr>
          <p:cNvPr id="9" name="Espace réservé d’image 8">
            <a:extLst>
              <a:ext uri="{FF2B5EF4-FFF2-40B4-BE49-F238E27FC236}">
                <a16:creationId xmlns:a16="http://schemas.microsoft.com/office/drawing/2014/main" id="{05A412B8-4256-47AC-A275-1AC354C4C6E9}"/>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926523 h 6858000"/>
              <a:gd name="connsiteX5" fmla="*/ 9142476 w 12188952"/>
              <a:gd name="connsiteY5" fmla="*/ 4926523 h 6858000"/>
              <a:gd name="connsiteX6" fmla="*/ 9142476 w 12188952"/>
              <a:gd name="connsiteY6" fmla="*/ 4697923 h 6858000"/>
              <a:gd name="connsiteX7" fmla="*/ 0 w 12188952"/>
              <a:gd name="connsiteY7" fmla="*/ 4697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926523"/>
                </a:lnTo>
                <a:lnTo>
                  <a:pt x="9142476" y="4926523"/>
                </a:lnTo>
                <a:lnTo>
                  <a:pt x="9142476" y="4697923"/>
                </a:lnTo>
                <a:lnTo>
                  <a:pt x="0" y="4697923"/>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5084064"/>
            <a:ext cx="8311896" cy="1049254"/>
          </a:xfrm>
        </p:spPr>
        <p:txBody>
          <a:bodyPr rtlCol="0" anchor="b">
            <a:normAutofit/>
          </a:bodyPr>
          <a:lstStyle>
            <a:lvl1pPr algn="r">
              <a:defRPr sz="4800">
                <a:solidFill>
                  <a:schemeClr val="bg1"/>
                </a:solidFill>
              </a:defRPr>
            </a:lvl1pPr>
          </a:lstStyle>
          <a:p>
            <a:pPr rtl="0"/>
            <a:r>
              <a:rPr lang="fr-FR" noProof="0"/>
              <a:t>CLIQUEZ ICI POUR MODIFIER LE TITRE</a:t>
            </a:r>
          </a:p>
        </p:txBody>
      </p:sp>
      <p:sp>
        <p:nvSpPr>
          <p:cNvPr id="4" name="Espace réservé de la date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endParaRPr lang="en-US"/>
          </a:p>
        </p:txBody>
      </p:sp>
      <p:sp>
        <p:nvSpPr>
          <p:cNvPr id="6" name="Espace réservé du numéro de diapositive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fld id="{F094C3A4-1FBB-144E-B1D2-95FEBCDB02F5}" type="slidenum">
              <a:rPr lang="en-US" smtClean="0"/>
              <a:t>‹#›</a:t>
            </a:fld>
            <a:endParaRPr lang="en-US"/>
          </a:p>
        </p:txBody>
      </p:sp>
      <p:sp>
        <p:nvSpPr>
          <p:cNvPr id="10" name="Rectangle 9">
            <a:extLst>
              <a:ext uri="{FF2B5EF4-FFF2-40B4-BE49-F238E27FC236}">
                <a16:creationId xmlns:a16="http://schemas.microsoft.com/office/drawing/2014/main" id="{2DBCBD4E-87D0-4BA6-A1B4-3DC9452A36AB}"/>
              </a:ext>
              <a:ext uri="{C183D7F6-B498-43B3-948B-1728B52AA6E4}">
                <adec:decorative xmlns:adec="http://schemas.microsoft.com/office/drawing/2017/decorative" val="1"/>
              </a:ext>
            </a:extLst>
          </p:cNvPr>
          <p:cNvSpPr/>
          <p:nvPr/>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45432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odèle commercial">
    <p:spTree>
      <p:nvGrpSpPr>
        <p:cNvPr id="1" name=""/>
        <p:cNvGrpSpPr/>
        <p:nvPr/>
      </p:nvGrpSpPr>
      <p:grpSpPr>
        <a:xfrm>
          <a:off x="0" y="0"/>
          <a:ext cx="0" cy="0"/>
          <a:chOff x="0" y="0"/>
          <a:chExt cx="0" cy="0"/>
        </a:xfrm>
      </p:grpSpPr>
      <p:sp>
        <p:nvSpPr>
          <p:cNvPr id="25" name="Espace réservé d’image 24">
            <a:extLst>
              <a:ext uri="{FF2B5EF4-FFF2-40B4-BE49-F238E27FC236}">
                <a16:creationId xmlns:a16="http://schemas.microsoft.com/office/drawing/2014/main" id="{B695704B-E527-4A3C-9B8B-CDEB8724F0F9}"/>
              </a:ext>
            </a:extLst>
          </p:cNvPr>
          <p:cNvSpPr>
            <a:spLocks noGrp="1"/>
          </p:cNvSpPr>
          <p:nvPr>
            <p:ph type="pic" sz="quarter" idx="13"/>
          </p:nvPr>
        </p:nvSpPr>
        <p:spPr>
          <a:xfrm>
            <a:off x="1524" y="0"/>
            <a:ext cx="12188952" cy="6858000"/>
          </a:xfrm>
          <a:custGeom>
            <a:avLst/>
            <a:gdLst>
              <a:gd name="connsiteX0" fmla="*/ 7789164 w 12188952"/>
              <a:gd name="connsiteY0" fmla="*/ 2258568 h 6858000"/>
              <a:gd name="connsiteX1" fmla="*/ 7789164 w 12188952"/>
              <a:gd name="connsiteY1" fmla="*/ 2487168 h 6858000"/>
              <a:gd name="connsiteX2" fmla="*/ 10715244 w 12188952"/>
              <a:gd name="connsiteY2" fmla="*/ 2487168 h 6858000"/>
              <a:gd name="connsiteX3" fmla="*/ 10715244 w 12188952"/>
              <a:gd name="connsiteY3" fmla="*/ 2258568 h 6858000"/>
              <a:gd name="connsiteX4" fmla="*/ 4634484 w 12188952"/>
              <a:gd name="connsiteY4" fmla="*/ 2258568 h 6858000"/>
              <a:gd name="connsiteX5" fmla="*/ 4634484 w 12188952"/>
              <a:gd name="connsiteY5" fmla="*/ 2487168 h 6858000"/>
              <a:gd name="connsiteX6" fmla="*/ 7560564 w 12188952"/>
              <a:gd name="connsiteY6" fmla="*/ 2487168 h 6858000"/>
              <a:gd name="connsiteX7" fmla="*/ 7560564 w 12188952"/>
              <a:gd name="connsiteY7" fmla="*/ 2258568 h 6858000"/>
              <a:gd name="connsiteX8" fmla="*/ 1443228 w 12188952"/>
              <a:gd name="connsiteY8" fmla="*/ 2258568 h 6858000"/>
              <a:gd name="connsiteX9" fmla="*/ 1443228 w 12188952"/>
              <a:gd name="connsiteY9" fmla="*/ 2487168 h 6858000"/>
              <a:gd name="connsiteX10" fmla="*/ 4369308 w 12188952"/>
              <a:gd name="connsiteY10" fmla="*/ 2487168 h 6858000"/>
              <a:gd name="connsiteX11" fmla="*/ 4369308 w 12188952"/>
              <a:gd name="connsiteY11" fmla="*/ 2258568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258568"/>
                </a:moveTo>
                <a:lnTo>
                  <a:pt x="7789164" y="2487168"/>
                </a:lnTo>
                <a:lnTo>
                  <a:pt x="10715244" y="2487168"/>
                </a:lnTo>
                <a:lnTo>
                  <a:pt x="10715244" y="2258568"/>
                </a:lnTo>
                <a:close/>
                <a:moveTo>
                  <a:pt x="4634484" y="2258568"/>
                </a:moveTo>
                <a:lnTo>
                  <a:pt x="4634484" y="2487168"/>
                </a:lnTo>
                <a:lnTo>
                  <a:pt x="7560564" y="2487168"/>
                </a:lnTo>
                <a:lnTo>
                  <a:pt x="7560564" y="2258568"/>
                </a:lnTo>
                <a:close/>
                <a:moveTo>
                  <a:pt x="1443228" y="2258568"/>
                </a:moveTo>
                <a:lnTo>
                  <a:pt x="1443228" y="2487168"/>
                </a:lnTo>
                <a:lnTo>
                  <a:pt x="4369308" y="2487168"/>
                </a:lnTo>
                <a:lnTo>
                  <a:pt x="4369308" y="225856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bg1"/>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bg1"/>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9" name="Espace réservé du texte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444752" y="2487165"/>
            <a:ext cx="2926080" cy="2714379"/>
          </a:xfrm>
          <a:solidFill>
            <a:schemeClr val="bg1">
              <a:alpha val="85000"/>
            </a:schemeClr>
          </a:solidFill>
        </p:spPr>
        <p:txBody>
          <a:bodyPr tIns="429768" rtlCol="0">
            <a:noAutofit/>
          </a:bodyPr>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2</a:t>
            </a:r>
          </a:p>
        </p:txBody>
      </p:sp>
      <p:sp>
        <p:nvSpPr>
          <p:cNvPr id="10" name="Espace réservé du texte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374136"/>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 puce</a:t>
            </a:r>
          </a:p>
        </p:txBody>
      </p:sp>
      <p:sp>
        <p:nvSpPr>
          <p:cNvPr id="11" name="Espace réservé du texte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636008" y="2487165"/>
            <a:ext cx="2926080" cy="2715768"/>
          </a:xfrm>
          <a:solidFill>
            <a:schemeClr val="bg1">
              <a:alpha val="85000"/>
            </a:schemeClr>
          </a:solidFill>
        </p:spPr>
        <p:txBody>
          <a:bodyPr tIns="429768" rtlCol="0"/>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3</a:t>
            </a:r>
          </a:p>
        </p:txBody>
      </p:sp>
      <p:sp>
        <p:nvSpPr>
          <p:cNvPr id="12" name="Espace réservé du texte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374136"/>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 puce</a:t>
            </a:r>
          </a:p>
        </p:txBody>
      </p:sp>
      <p:sp>
        <p:nvSpPr>
          <p:cNvPr id="13" name="Espace réservé du texte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790688" y="2487165"/>
            <a:ext cx="2926080" cy="2715768"/>
          </a:xfrm>
          <a:solidFill>
            <a:schemeClr val="bg1">
              <a:alpha val="85000"/>
            </a:schemeClr>
          </a:solidFill>
        </p:spPr>
        <p:txBody>
          <a:bodyPr tIns="429768" rtlCol="0"/>
          <a:lstStyle>
            <a:lvl1pPr marL="0" indent="0" algn="ctr">
              <a:buFont typeface="Arial" panose="020B0604020202020204" pitchFamily="34" charset="0"/>
              <a:buNone/>
              <a:defRPr sz="1800" cap="all" baseline="0">
                <a:solidFill>
                  <a:schemeClr val="accent1"/>
                </a:solidFill>
                <a:latin typeface="+mj-lt"/>
              </a:defRPr>
            </a:lvl1pPr>
          </a:lstStyle>
          <a:p>
            <a:pPr lvl="0" rtl="0"/>
            <a:r>
              <a:rPr lang="fr-FR" noProof="0"/>
              <a:t>Puce 4</a:t>
            </a:r>
          </a:p>
        </p:txBody>
      </p:sp>
      <p:sp>
        <p:nvSpPr>
          <p:cNvPr id="14" name="Espace réservé du texte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374136"/>
            <a:ext cx="2468880" cy="1371600"/>
          </a:xfrm>
        </p:spPr>
        <p:txBody>
          <a:bodyPr rtlCol="0"/>
          <a:lstStyle>
            <a:lvl1pPr marL="0" indent="0" algn="ctr">
              <a:lnSpc>
                <a:spcPts val="2200"/>
              </a:lnSpc>
              <a:spcBef>
                <a:spcPts val="0"/>
              </a:spcBef>
              <a:buNone/>
              <a:defRPr sz="1400">
                <a:solidFill>
                  <a:schemeClr val="tx1"/>
                </a:solidFill>
              </a:defRPr>
            </a:lvl1pPr>
          </a:lstStyle>
          <a:p>
            <a:pPr lvl="0" rtl="0"/>
            <a:r>
              <a:rPr lang="fr-FR" noProof="0"/>
              <a:t>Description des puces</a:t>
            </a:r>
          </a:p>
        </p:txBody>
      </p:sp>
      <p:sp>
        <p:nvSpPr>
          <p:cNvPr id="16" name="Espace réservé de la date 4">
            <a:extLst>
              <a:ext uri="{FF2B5EF4-FFF2-40B4-BE49-F238E27FC236}">
                <a16:creationId xmlns:a16="http://schemas.microsoft.com/office/drawing/2014/main" id="{C0256D1E-8A29-4C0A-8641-E823E877CF86}"/>
              </a:ext>
            </a:extLst>
          </p:cNvPr>
          <p:cNvSpPr>
            <a:spLocks noGrp="1"/>
          </p:cNvSpPr>
          <p:nvPr>
            <p:ph type="dt" sz="half" idx="39"/>
          </p:nvPr>
        </p:nvSpPr>
        <p:spPr>
          <a:xfrm>
            <a:off x="838200" y="6356350"/>
            <a:ext cx="2743200" cy="365125"/>
          </a:xfrm>
        </p:spPr>
        <p:txBody>
          <a:bodyPr rtlCol="0"/>
          <a:lstStyle>
            <a:lvl1pPr>
              <a:defRPr>
                <a:solidFill>
                  <a:schemeClr val="bg1"/>
                </a:solidFill>
              </a:defRPr>
            </a:lvl1pPr>
          </a:lstStyle>
          <a:p>
            <a:fld id="{F9876205-AED9-EA47-9C03-8C278AD7864E}" type="datetimeFigureOut">
              <a:rPr lang="en-US" smtClean="0"/>
              <a:t>11/19/23</a:t>
            </a:fld>
            <a:endParaRPr lang="en-US"/>
          </a:p>
        </p:txBody>
      </p:sp>
      <p:sp>
        <p:nvSpPr>
          <p:cNvPr id="26" name="Rectangle 25">
            <a:extLst>
              <a:ext uri="{FF2B5EF4-FFF2-40B4-BE49-F238E27FC236}">
                <a16:creationId xmlns:a16="http://schemas.microsoft.com/office/drawing/2014/main" id="{370B45ED-DCCD-4701-9ACC-9C83B74D1710}"/>
              </a:ext>
              <a:ext uri="{C183D7F6-B498-43B3-948B-1728B52AA6E4}">
                <adec:decorative xmlns:adec="http://schemas.microsoft.com/office/drawing/2017/decorative" val="1"/>
              </a:ext>
            </a:extLst>
          </p:cNvPr>
          <p:cNvSpPr/>
          <p:nvPr/>
        </p:nvSpPr>
        <p:spPr>
          <a:xfrm>
            <a:off x="1444752"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Rectangle 26">
            <a:extLst>
              <a:ext uri="{FF2B5EF4-FFF2-40B4-BE49-F238E27FC236}">
                <a16:creationId xmlns:a16="http://schemas.microsoft.com/office/drawing/2014/main" id="{09508955-3B0C-44CA-B1F9-AD0E70CDB035}"/>
              </a:ext>
              <a:ext uri="{C183D7F6-B498-43B3-948B-1728B52AA6E4}">
                <adec:decorative xmlns:adec="http://schemas.microsoft.com/office/drawing/2017/decorative" val="1"/>
              </a:ext>
            </a:extLst>
          </p:cNvPr>
          <p:cNvSpPr/>
          <p:nvPr/>
        </p:nvSpPr>
        <p:spPr>
          <a:xfrm>
            <a:off x="4636008"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Rectangle 27">
            <a:extLst>
              <a:ext uri="{FF2B5EF4-FFF2-40B4-BE49-F238E27FC236}">
                <a16:creationId xmlns:a16="http://schemas.microsoft.com/office/drawing/2014/main" id="{8612ACAA-EEDE-4C74-AF6C-6A7D06F73BAB}"/>
              </a:ext>
              <a:ext uri="{C183D7F6-B498-43B3-948B-1728B52AA6E4}">
                <adec:decorative xmlns:adec="http://schemas.microsoft.com/office/drawing/2017/decorative" val="1"/>
              </a:ext>
            </a:extLst>
          </p:cNvPr>
          <p:cNvSpPr/>
          <p:nvPr/>
        </p:nvSpPr>
        <p:spPr>
          <a:xfrm>
            <a:off x="7790688"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74266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e d’ensemble du marché">
    <p:spTree>
      <p:nvGrpSpPr>
        <p:cNvPr id="1" name=""/>
        <p:cNvGrpSpPr/>
        <p:nvPr/>
      </p:nvGrpSpPr>
      <p:grpSpPr>
        <a:xfrm>
          <a:off x="0" y="0"/>
          <a:ext cx="0" cy="0"/>
          <a:chOff x="0" y="0"/>
          <a:chExt cx="0" cy="0"/>
        </a:xfrm>
      </p:grpSpPr>
      <p:sp>
        <p:nvSpPr>
          <p:cNvPr id="22" name="Espace réservé d’image 10">
            <a:extLst>
              <a:ext uri="{FF2B5EF4-FFF2-40B4-BE49-F238E27FC236}">
                <a16:creationId xmlns:a16="http://schemas.microsoft.com/office/drawing/2014/main" id="{27AEA2E6-E265-44DE-9F3F-657ECFF5D138}"/>
              </a:ext>
            </a:extLst>
          </p:cNvPr>
          <p:cNvSpPr>
            <a:spLocks noGrp="1"/>
          </p:cNvSpPr>
          <p:nvPr>
            <p:ph type="pic" sz="quarter" idx="34"/>
          </p:nvPr>
        </p:nvSpPr>
        <p:spPr>
          <a:xfrm>
            <a:off x="1524" y="0"/>
            <a:ext cx="12188952" cy="6858000"/>
          </a:xfrm>
          <a:solidFill>
            <a:schemeClr val="accent6">
              <a:lumMod val="20000"/>
              <a:lumOff val="80000"/>
            </a:schemeClr>
          </a:solidFill>
        </p:spPr>
        <p:txBody>
          <a:bodyPr rtlCol="0"/>
          <a:lstStyle/>
          <a:p>
            <a:pPr rtl="0"/>
            <a:r>
              <a:rPr lang="fr-FR" noProof="0"/>
              <a:t>Cliquez sur l'icône pour ajouter une image</a:t>
            </a:r>
          </a:p>
        </p:txBody>
      </p:sp>
      <p:sp>
        <p:nvSpPr>
          <p:cNvPr id="5" name="Espace réservé du texte 4">
            <a:extLst>
              <a:ext uri="{FF2B5EF4-FFF2-40B4-BE49-F238E27FC236}">
                <a16:creationId xmlns:a16="http://schemas.microsoft.com/office/drawing/2014/main" id="{1C37569F-733B-494F-B7CB-231805209077}"/>
              </a:ext>
            </a:extLst>
          </p:cNvPr>
          <p:cNvSpPr>
            <a:spLocks noGrp="1"/>
          </p:cNvSpPr>
          <p:nvPr>
            <p:ph type="body" sz="quarter" idx="39" hasCustomPrompt="1"/>
          </p:nvPr>
        </p:nvSpPr>
        <p:spPr>
          <a:xfrm>
            <a:off x="0" y="2258568"/>
            <a:ext cx="12190476" cy="2743200"/>
          </a:xfrm>
          <a:solidFill>
            <a:schemeClr val="accent2">
              <a:alpha val="95000"/>
            </a:schemeClr>
          </a:solidFill>
        </p:spPr>
        <p:txBody>
          <a:bodyPr rtlCol="0"/>
          <a:lstStyle>
            <a:lvl1pPr marL="0" indent="0">
              <a:buNone/>
              <a:defRPr/>
            </a:lvl1pPr>
          </a:lstStyle>
          <a:p>
            <a:pPr lvl="0" rtl="0"/>
            <a:r>
              <a:rPr lang="fr-FR" noProof="0"/>
              <a:t> </a:t>
            </a:r>
          </a:p>
        </p:txBody>
      </p:sp>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bg1"/>
                </a:solidFill>
              </a:defRPr>
            </a:lvl1pPr>
          </a:lstStyle>
          <a:p>
            <a:pPr rtl="0"/>
            <a:r>
              <a:rPr lang="fr-FR" noProof="0"/>
              <a:t>CLIQUEZ POUR MODIFIER LE STYLE DU TITRE PRINCIPAL</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bg1"/>
                </a:solidFill>
              </a:defRPr>
            </a:lvl1pPr>
          </a:lstStyle>
          <a:p>
            <a:endParaRPr lang="en-US"/>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bg1"/>
                </a:solidFill>
              </a:defRPr>
            </a:lvl1pPr>
          </a:lstStyle>
          <a:p>
            <a:fld id="{F094C3A4-1FBB-144E-B1D2-95FEBCDB02F5}" type="slidenum">
              <a:rPr lang="en-US" smtClean="0"/>
              <a:t>‹#›</a:t>
            </a:fld>
            <a:endParaRPr lang="en-US"/>
          </a:p>
        </p:txBody>
      </p:sp>
      <p:sp>
        <p:nvSpPr>
          <p:cNvPr id="16" name="Espace réservé du texte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767130" y="2752344"/>
            <a:ext cx="2560320" cy="603504"/>
          </a:xfrm>
          <a:prstGeom prst="rect">
            <a:avLst/>
          </a:prstGeom>
          <a:noFill/>
        </p:spPr>
        <p:txBody>
          <a:bodyPr rtlCol="0" anchor="ctr" anchorCtr="0">
            <a:normAutofit/>
          </a:bodyPr>
          <a:lstStyle>
            <a:lvl1pPr marL="0" indent="0" algn="ctr">
              <a:spcBef>
                <a:spcPts val="0"/>
              </a:spcBef>
              <a:spcAft>
                <a:spcPts val="0"/>
              </a:spcAft>
              <a:buNone/>
              <a:defRPr sz="3600">
                <a:solidFill>
                  <a:schemeClr val="accent2">
                    <a:lumMod val="20000"/>
                    <a:lumOff val="80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1</a:t>
            </a:r>
          </a:p>
        </p:txBody>
      </p:sp>
      <p:sp>
        <p:nvSpPr>
          <p:cNvPr id="17" name="Espace réservé du texte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15840"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rtl="0"/>
            <a:r>
              <a:rPr lang="fr-FR" noProof="0"/>
              <a:t>2</a:t>
            </a:r>
          </a:p>
        </p:txBody>
      </p:sp>
      <p:sp>
        <p:nvSpPr>
          <p:cNvPr id="18" name="Espace réservé du texte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867194"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rtl="0"/>
            <a:r>
              <a:rPr lang="fr-FR" noProof="0"/>
              <a:t>3</a:t>
            </a:r>
          </a:p>
        </p:txBody>
      </p:sp>
      <p:sp>
        <p:nvSpPr>
          <p:cNvPr id="4" name="Espace réservé du texte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767130" y="3502152"/>
            <a:ext cx="2560320" cy="137160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23" name="Espace réservé du texte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15840" y="3502152"/>
            <a:ext cx="2560320" cy="137160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24" name="Espace réservé du texte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7867194" y="3502152"/>
            <a:ext cx="2560320" cy="1371600"/>
          </a:xfrm>
        </p:spPr>
        <p:txBody>
          <a:bodyPr rtlCol="0">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rtl="0"/>
            <a:r>
              <a:rPr lang="fr-FR" noProof="0"/>
              <a:t>CLIQUEZ POUR MODIFIER LE TEXTE</a:t>
            </a:r>
          </a:p>
        </p:txBody>
      </p:sp>
      <p:sp>
        <p:nvSpPr>
          <p:cNvPr id="15" name="Espace réservé de la date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p:spPr>
        <p:txBody>
          <a:bodyPr rtlCol="0"/>
          <a:lstStyle>
            <a:lvl1pPr>
              <a:defRPr>
                <a:solidFill>
                  <a:schemeClr val="bg1"/>
                </a:solidFill>
              </a:defRPr>
            </a:lvl1pPr>
          </a:lstStyle>
          <a:p>
            <a:fld id="{F9876205-AED9-EA47-9C03-8C278AD7864E}" type="datetimeFigureOut">
              <a:rPr lang="en-US" smtClean="0"/>
              <a:t>11/19/23</a:t>
            </a:fld>
            <a:endParaRPr lang="en-US"/>
          </a:p>
        </p:txBody>
      </p:sp>
    </p:spTree>
    <p:extLst>
      <p:ext uri="{BB962C8B-B14F-4D97-AF65-F5344CB8AC3E}">
        <p14:creationId xmlns:p14="http://schemas.microsoft.com/office/powerpoint/2010/main" val="79283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F9876205-AED9-EA47-9C03-8C278AD7864E}" type="datetimeFigureOut">
              <a:rPr lang="en-US" smtClean="0"/>
              <a:t>11/19/23</a:t>
            </a:fld>
            <a:endParaRPr lang="en-US"/>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405789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6">
          <p15:clr>
            <a:srgbClr val="5ACBF0"/>
          </p15:clr>
        </p15:guide>
        <p15:guide id="2" pos="2568">
          <p15:clr>
            <a:srgbClr val="5ACBF0"/>
          </p15:clr>
        </p15:guide>
        <p15:guide id="3" pos="5760">
          <p15:clr>
            <a:srgbClr val="F26B43"/>
          </p15:clr>
        </p15:guide>
        <p15:guide id="4" pos="1920">
          <p15:clr>
            <a:srgbClr val="F26B43"/>
          </p15:clr>
        </p15:guide>
        <p15:guide id="5" pos="3840">
          <p15:clr>
            <a:srgbClr val="F26B43"/>
          </p15:clr>
        </p15:guide>
        <p15:guide id="6" pos="576">
          <p15:clr>
            <a:srgbClr val="000000"/>
          </p15:clr>
        </p15:guide>
        <p15:guide id="7" pos="7104">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gif"/><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4058756057"/>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a:t>
                      </a:r>
                      <a:r>
                        <a:rPr lang="en-US" sz="2800" dirty="0">
                          <a:solidFill>
                            <a:schemeClr val="accent1">
                              <a:lumMod val="75000"/>
                            </a:schemeClr>
                          </a:solidFill>
                          <a:effectLst/>
                          <a:latin typeface="Arial Rounded MT Bold" panose="020F0704030504030204" pitchFamily="34" charset="77"/>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Efficacité, efficience et transparence des dépenses publiques.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90821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Gestion des Investissements Publics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Côte d’Ivoire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707886"/>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a:t>
            </a:r>
            <a:r>
              <a:rPr lang="fr-FR" sz="20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Sultan TOURE, Directeur de la Programmation des Investissements Publics</a:t>
            </a: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Ministère de l’Economie, du Plan et du Développement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167931" y="207511"/>
            <a:ext cx="10515600" cy="391778"/>
          </a:xfrm>
        </p:spPr>
        <p:txBody>
          <a:bodyPr>
            <a:normAutofit fontScale="90000"/>
          </a:bodyPr>
          <a:lstStyle/>
          <a:p>
            <a:pPr>
              <a:lnSpc>
                <a:spcPct val="100000"/>
              </a:lnSpc>
            </a:pPr>
            <a:r>
              <a:rPr lang="fr-CI" sz="2400" b="1" i="1" dirty="0">
                <a:solidFill>
                  <a:srgbClr val="00613E"/>
                </a:solidFill>
                <a:latin typeface="Arial" panose="020B0604020202020204" pitchFamily="34" charset="0"/>
                <a:cs typeface="Arial" panose="020B0604020202020204" pitchFamily="34" charset="0"/>
              </a:rPr>
              <a:t>Cadre de planification stratégique</a:t>
            </a:r>
          </a:p>
        </p:txBody>
      </p:sp>
      <p:cxnSp>
        <p:nvCxnSpPr>
          <p:cNvPr id="3" name="Connecteur droit 2">
            <a:extLst>
              <a:ext uri="{FF2B5EF4-FFF2-40B4-BE49-F238E27FC236}">
                <a16:creationId xmlns:a16="http://schemas.microsoft.com/office/drawing/2014/main" id="{4F69E86E-CA83-4076-838E-C45C61D7A433}"/>
              </a:ext>
            </a:extLst>
          </p:cNvPr>
          <p:cNvCxnSpPr>
            <a:cxnSpLocks/>
          </p:cNvCxnSpPr>
          <p:nvPr/>
        </p:nvCxnSpPr>
        <p:spPr>
          <a:xfrm>
            <a:off x="1044623" y="809143"/>
            <a:ext cx="10179738" cy="0"/>
          </a:xfrm>
          <a:prstGeom prst="line">
            <a:avLst/>
          </a:prstGeom>
          <a:ln>
            <a:solidFill>
              <a:schemeClr val="accent6">
                <a:lumMod val="75000"/>
              </a:schemeClr>
            </a:solidFill>
            <a:tailEnd type="none"/>
          </a:ln>
        </p:spPr>
        <p:style>
          <a:lnRef idx="3">
            <a:schemeClr val="dk1"/>
          </a:lnRef>
          <a:fillRef idx="0">
            <a:schemeClr val="dk1"/>
          </a:fillRef>
          <a:effectRef idx="2">
            <a:schemeClr val="dk1"/>
          </a:effectRef>
          <a:fontRef idx="minor">
            <a:schemeClr val="tx1"/>
          </a:fontRef>
        </p:style>
      </p:cxnSp>
      <p:sp>
        <p:nvSpPr>
          <p:cNvPr id="13" name="Flèche : bas 12">
            <a:extLst>
              <a:ext uri="{FF2B5EF4-FFF2-40B4-BE49-F238E27FC236}">
                <a16:creationId xmlns:a16="http://schemas.microsoft.com/office/drawing/2014/main" id="{FD16415A-AF8A-4F9A-A7D6-4DE289C71F04}"/>
              </a:ext>
            </a:extLst>
          </p:cNvPr>
          <p:cNvSpPr/>
          <p:nvPr/>
        </p:nvSpPr>
        <p:spPr>
          <a:xfrm>
            <a:off x="6150989" y="1765810"/>
            <a:ext cx="344079" cy="58327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14" name="Rectangle 13">
            <a:extLst>
              <a:ext uri="{FF2B5EF4-FFF2-40B4-BE49-F238E27FC236}">
                <a16:creationId xmlns:a16="http://schemas.microsoft.com/office/drawing/2014/main" id="{D2E7F030-F9D6-4CB8-B88C-4EAC7B9C5897}"/>
              </a:ext>
            </a:extLst>
          </p:cNvPr>
          <p:cNvSpPr/>
          <p:nvPr/>
        </p:nvSpPr>
        <p:spPr>
          <a:xfrm>
            <a:off x="1044624" y="1018999"/>
            <a:ext cx="10179738" cy="73344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5" name="ZoneTexte 14">
            <a:extLst>
              <a:ext uri="{FF2B5EF4-FFF2-40B4-BE49-F238E27FC236}">
                <a16:creationId xmlns:a16="http://schemas.microsoft.com/office/drawing/2014/main" id="{BDCAF323-A6F3-4620-A0A1-7822C3A8BC02}"/>
              </a:ext>
            </a:extLst>
          </p:cNvPr>
          <p:cNvSpPr txBox="1"/>
          <p:nvPr/>
        </p:nvSpPr>
        <p:spPr>
          <a:xfrm>
            <a:off x="1116106" y="1044684"/>
            <a:ext cx="10036773" cy="646331"/>
          </a:xfrm>
          <a:prstGeom prst="rect">
            <a:avLst/>
          </a:prstGeom>
          <a:noFill/>
        </p:spPr>
        <p:txBody>
          <a:bodyPr wrap="square" rtlCol="0">
            <a:spAutoFit/>
          </a:bodyPr>
          <a:lstStyle/>
          <a:p>
            <a:r>
              <a:rPr lang="fr-CI" b="1" dirty="0">
                <a:solidFill>
                  <a:schemeClr val="lt1"/>
                </a:solidFill>
                <a:latin typeface="Arial" panose="020B0604020202020204" pitchFamily="34" charset="0"/>
                <a:ea typeface="Calibri" panose="020F0502020204030204" pitchFamily="34" charset="0"/>
              </a:rPr>
              <a:t>Cadre de planification stratégique renforcé : Transposition</a:t>
            </a:r>
            <a:r>
              <a:rPr lang="fr-CI" dirty="0"/>
              <a:t> </a:t>
            </a:r>
            <a:r>
              <a:rPr lang="fr-CI" b="1" dirty="0">
                <a:solidFill>
                  <a:schemeClr val="lt1"/>
                </a:solidFill>
                <a:latin typeface="Arial" panose="020B0604020202020204" pitchFamily="34" charset="0"/>
                <a:ea typeface="Calibri" panose="020F0502020204030204" pitchFamily="34" charset="0"/>
              </a:rPr>
              <a:t>des principes et outils de la Gestion Axée sur les Résultats (GAR) dans la gestion publique</a:t>
            </a:r>
          </a:p>
        </p:txBody>
      </p:sp>
      <p:sp>
        <p:nvSpPr>
          <p:cNvPr id="32" name="Rectangle 31">
            <a:extLst>
              <a:ext uri="{FF2B5EF4-FFF2-40B4-BE49-F238E27FC236}">
                <a16:creationId xmlns:a16="http://schemas.microsoft.com/office/drawing/2014/main" id="{23D5982C-C5D1-466D-9195-9C29E21258E0}"/>
              </a:ext>
            </a:extLst>
          </p:cNvPr>
          <p:cNvSpPr/>
          <p:nvPr/>
        </p:nvSpPr>
        <p:spPr>
          <a:xfrm>
            <a:off x="1044624" y="2354076"/>
            <a:ext cx="10179738" cy="4015402"/>
          </a:xfrm>
          <a:prstGeom prst="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2000" b="1" dirty="0">
                <a:latin typeface="Arial" panose="020B0604020202020204" pitchFamily="34" charset="0"/>
                <a:ea typeface="Calibri" panose="020F0502020204030204" pitchFamily="34" charset="0"/>
              </a:rPr>
              <a:t>Etude Nationale Prospective Côte d’Ivoire 2040 ; </a:t>
            </a:r>
          </a:p>
          <a:p>
            <a:r>
              <a:rPr lang="fr-CI" sz="2000" b="1" dirty="0">
                <a:latin typeface="Arial" panose="020B0604020202020204" pitchFamily="34" charset="0"/>
                <a:ea typeface="Calibri" panose="020F0502020204030204" pitchFamily="34" charset="0"/>
              </a:rPr>
              <a:t>Plans Nationaux de Développement ; </a:t>
            </a:r>
          </a:p>
          <a:p>
            <a:r>
              <a:rPr lang="fr-CI" sz="2000" b="1" dirty="0">
                <a:latin typeface="Arial" panose="020B0604020202020204" pitchFamily="34" charset="0"/>
                <a:ea typeface="Calibri" panose="020F0502020204030204" pitchFamily="34" charset="0"/>
              </a:rPr>
              <a:t>Documents de politiques sectorielles ; </a:t>
            </a:r>
          </a:p>
          <a:p>
            <a:endParaRPr lang="fr-CI" sz="2000" b="1" dirty="0">
              <a:latin typeface="Arial" panose="020B0604020202020204" pitchFamily="34" charset="0"/>
              <a:ea typeface="Calibri" panose="020F0502020204030204" pitchFamily="34" charset="0"/>
            </a:endParaRPr>
          </a:p>
          <a:p>
            <a:r>
              <a:rPr lang="fr-CI" sz="2000" b="1" dirty="0">
                <a:latin typeface="Arial" panose="020B0604020202020204" pitchFamily="34" charset="0"/>
                <a:ea typeface="Calibri" panose="020F0502020204030204" pitchFamily="34" charset="0"/>
              </a:rPr>
              <a:t>Guides et manuel de planification : </a:t>
            </a:r>
          </a:p>
          <a:p>
            <a:endParaRPr lang="fr-CI" sz="2000" b="1"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fr-CI" sz="2000" dirty="0">
                <a:latin typeface="Arial" panose="020B0604020202020204" pitchFamily="34" charset="0"/>
                <a:ea typeface="Calibri" panose="020F0502020204030204" pitchFamily="34" charset="0"/>
              </a:rPr>
              <a:t>Manuel de planification locale participative , </a:t>
            </a:r>
          </a:p>
          <a:p>
            <a:pPr marL="342900" indent="-342900">
              <a:buFont typeface="Arial" panose="020B0604020202020204" pitchFamily="34" charset="0"/>
              <a:buChar char="•"/>
            </a:pPr>
            <a:r>
              <a:rPr lang="fr-CI" sz="2000" dirty="0">
                <a:latin typeface="Arial" panose="020B0604020202020204" pitchFamily="34" charset="0"/>
                <a:ea typeface="Calibri" panose="020F0502020204030204" pitchFamily="34" charset="0"/>
              </a:rPr>
              <a:t>Guide méthodologique d’élaboration du schéma régional d’aménagement et de développement du territoire,</a:t>
            </a:r>
          </a:p>
          <a:p>
            <a:pPr marL="342900" indent="-342900">
              <a:buFont typeface="Arial" panose="020B0604020202020204" pitchFamily="34" charset="0"/>
              <a:buChar char="•"/>
            </a:pPr>
            <a:r>
              <a:rPr lang="fr-CI" sz="2000" dirty="0">
                <a:latin typeface="Arial" panose="020B0604020202020204" pitchFamily="34" charset="0"/>
                <a:ea typeface="Calibri" panose="020F0502020204030204" pitchFamily="34" charset="0"/>
              </a:rPr>
              <a:t>Manuel des procédures d’élaboration des politiques sectorielles et</a:t>
            </a:r>
          </a:p>
          <a:p>
            <a:pPr marL="342900" indent="-342900">
              <a:buFont typeface="Arial" panose="020B0604020202020204" pitchFamily="34" charset="0"/>
              <a:buChar char="•"/>
            </a:pPr>
            <a:r>
              <a:rPr lang="fr-CI" sz="2000" dirty="0">
                <a:latin typeface="Arial" panose="020B0604020202020204" pitchFamily="34" charset="0"/>
                <a:ea typeface="Calibri" panose="020F0502020204030204" pitchFamily="34" charset="0"/>
              </a:rPr>
              <a:t>Guide d’articulation de la chaine PPPBSE </a:t>
            </a:r>
          </a:p>
        </p:txBody>
      </p:sp>
    </p:spTree>
    <p:extLst>
      <p:ext uri="{BB962C8B-B14F-4D97-AF65-F5344CB8AC3E}">
        <p14:creationId xmlns:p14="http://schemas.microsoft.com/office/powerpoint/2010/main" val="382303564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pic>
        <p:nvPicPr>
          <p:cNvPr id="81" name="Picture 2" descr="GIF Carte Côte d Ivoire Afrique Drapeaux"/>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0929" y="5834199"/>
            <a:ext cx="915859" cy="1047265"/>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11307" y="1004774"/>
            <a:ext cx="10779622" cy="1475404"/>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fr-F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Décret n°2022 – 742 du 28 Septembre 2022 fixant le cadre de maturation, de programmation, et de gestion des projets d’investissements publics</a:t>
            </a:r>
            <a:endParaRPr lang="fr-F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Rectangle 71"/>
          <p:cNvSpPr/>
          <p:nvPr/>
        </p:nvSpPr>
        <p:spPr>
          <a:xfrm>
            <a:off x="191625" y="2490313"/>
            <a:ext cx="1459054" cy="461665"/>
          </a:xfrm>
          <a:prstGeom prst="rect">
            <a:avLst/>
          </a:prstGeom>
        </p:spPr>
        <p:txBody>
          <a:bodyPr wrap="none">
            <a:spAutoFit/>
          </a:bodyPr>
          <a:lstStyle/>
          <a:p>
            <a:r>
              <a:rPr lang="fr-CI" sz="2400" b="1" u="sng"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Objectif</a:t>
            </a:r>
            <a:r>
              <a:rPr lang="fr-CI" sz="2000" b="1" u="sng"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fr-CI" sz="2000" u="sng"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3" name="Rectangle 72"/>
          <p:cNvSpPr/>
          <p:nvPr/>
        </p:nvSpPr>
        <p:spPr>
          <a:xfrm>
            <a:off x="1650679" y="2451413"/>
            <a:ext cx="9137055" cy="882678"/>
          </a:xfrm>
          <a:prstGeom prst="rect">
            <a:avLst/>
          </a:prstGeom>
        </p:spPr>
        <p:txBody>
          <a:bodyPr wrap="square">
            <a:spAutoFit/>
          </a:bodyPr>
          <a:lstStyle/>
          <a:p>
            <a:pPr lvl="0" algn="just">
              <a:lnSpc>
                <a:spcPct val="107000"/>
              </a:lnSpc>
              <a:spcAft>
                <a:spcPts val="800"/>
              </a:spcAft>
            </a:pPr>
            <a:r>
              <a:rPr lang="fr-FR"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Renforcer la gouvernance de la Gestion des Investissements Publics </a:t>
            </a:r>
            <a:r>
              <a:rPr lang="fr-FR"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(GIP),</a:t>
            </a:r>
            <a:r>
              <a:rPr lang="fr-CI" sz="24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à partir de :</a:t>
            </a:r>
            <a:endParaRPr lang="fr-FR"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5" name="Diagramme 74">
            <a:extLst>
              <a:ext uri="{FF2B5EF4-FFF2-40B4-BE49-F238E27FC236}">
                <a16:creationId xmlns:a16="http://schemas.microsoft.com/office/drawing/2014/main" id="{71BA93B3-18C2-3DC6-AC43-48CF3439E1F1}"/>
              </a:ext>
            </a:extLst>
          </p:cNvPr>
          <p:cNvGraphicFramePr/>
          <p:nvPr>
            <p:extLst>
              <p:ext uri="{D42A27DB-BD31-4B8C-83A1-F6EECF244321}">
                <p14:modId xmlns:p14="http://schemas.microsoft.com/office/powerpoint/2010/main" val="325824372"/>
              </p:ext>
            </p:extLst>
          </p:nvPr>
        </p:nvGraphicFramePr>
        <p:xfrm>
          <a:off x="1027407" y="5251718"/>
          <a:ext cx="10799757" cy="1031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8" name="Rectangle 77"/>
          <p:cNvSpPr/>
          <p:nvPr/>
        </p:nvSpPr>
        <p:spPr>
          <a:xfrm>
            <a:off x="1564215" y="3338757"/>
            <a:ext cx="9491865" cy="882678"/>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q"/>
            </a:pPr>
            <a:r>
              <a:rPr lang="fr-FR"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La </a:t>
            </a:r>
            <a:r>
              <a:rPr lang="fr-FR"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spécification des rôles et des responsabilités </a:t>
            </a:r>
            <a:r>
              <a:rPr lang="fr-FR"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des principaux acteurs intervenant dans la gestion des investissements publics.</a:t>
            </a:r>
            <a:endParaRPr lang="fr-FR"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9" name="Rectangle 78"/>
          <p:cNvSpPr/>
          <p:nvPr/>
        </p:nvSpPr>
        <p:spPr>
          <a:xfrm>
            <a:off x="1564215" y="4212103"/>
            <a:ext cx="9491865" cy="882678"/>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q"/>
            </a:pPr>
            <a:r>
              <a:rPr lang="fr-FR"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La description et la réglementation des </a:t>
            </a:r>
            <a:r>
              <a:rPr lang="fr-FR"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différentes étapes du cycle de l’investissement public</a:t>
            </a:r>
            <a:r>
              <a:rPr lang="fr-FR"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allant de :</a:t>
            </a:r>
            <a:endParaRPr lang="fr-FR"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31263A24-6620-5FF6-D220-8D28A853F4BD}"/>
              </a:ext>
            </a:extLst>
          </p:cNvPr>
          <p:cNvSpPr>
            <a:spLocks noGrp="1"/>
          </p:cNvSpPr>
          <p:nvPr>
            <p:ph type="title"/>
          </p:nvPr>
        </p:nvSpPr>
        <p:spPr>
          <a:xfrm>
            <a:off x="167931" y="207511"/>
            <a:ext cx="10515600" cy="391778"/>
          </a:xfrm>
        </p:spPr>
        <p:txBody>
          <a:bodyPr>
            <a:normAutofit fontScale="90000"/>
          </a:bodyPr>
          <a:lstStyle/>
          <a:p>
            <a:pPr>
              <a:lnSpc>
                <a:spcPct val="100000"/>
              </a:lnSpc>
            </a:pPr>
            <a:r>
              <a:rPr lang="fr-CI" sz="2400" b="1" i="1" dirty="0">
                <a:solidFill>
                  <a:srgbClr val="00613E"/>
                </a:solidFill>
                <a:latin typeface="Arial" panose="020B0604020202020204" pitchFamily="34" charset="0"/>
                <a:cs typeface="Arial" panose="020B0604020202020204" pitchFamily="34" charset="0"/>
              </a:rPr>
              <a:t>Texte sur la Gestion des Investissements Publics</a:t>
            </a:r>
          </a:p>
        </p:txBody>
      </p:sp>
    </p:spTree>
    <p:extLst>
      <p:ext uri="{BB962C8B-B14F-4D97-AF65-F5344CB8AC3E}">
        <p14:creationId xmlns:p14="http://schemas.microsoft.com/office/powerpoint/2010/main" val="4129325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barn(inVertical)">
                                      <p:cBhvr>
                                        <p:cTn id="16" dur="500"/>
                                        <p:tgtEl>
                                          <p:spTgt spid="7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arn(inVertical)">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Graphic spid="75" grpId="0">
        <p:bldAsOne/>
      </p:bldGraphic>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D8B3E85-ED98-D4FD-0EE7-64F745F5F738}"/>
              </a:ext>
            </a:extLst>
          </p:cNvPr>
          <p:cNvSpPr txBox="1"/>
          <p:nvPr>
            <p:custDataLst>
              <p:tags r:id="rId1"/>
            </p:custDataLst>
          </p:nvPr>
        </p:nvSpPr>
        <p:spPr>
          <a:xfrm>
            <a:off x="308709" y="721837"/>
            <a:ext cx="10790567" cy="3754874"/>
          </a:xfrm>
          <a:prstGeom prst="rect">
            <a:avLst/>
          </a:prstGeom>
          <a:noFill/>
        </p:spPr>
        <p:txBody>
          <a:bodyPr wrap="square">
            <a:spAutoFit/>
          </a:bodyPr>
          <a:lstStyle/>
          <a:p>
            <a:pPr marL="342900" indent="-342900" algn="just">
              <a:buClr>
                <a:schemeClr val="accent2"/>
              </a:buClr>
              <a:buFont typeface="Wingdings" panose="05000000000000000000" pitchFamily="2" charset="2"/>
              <a:buChar char="q"/>
            </a:pPr>
            <a:r>
              <a:rPr lang="fr-FR" sz="2400" dirty="0">
                <a:solidFill>
                  <a:schemeClr val="accent1">
                    <a:lumMod val="50000"/>
                  </a:schemeClr>
                </a:solidFill>
                <a:effectLst/>
                <a:latin typeface="Calibri" panose="020F0502020204030204" pitchFamily="34" charset="0"/>
                <a:ea typeface="Calibri" panose="020F0502020204030204" pitchFamily="34" charset="0"/>
              </a:rPr>
              <a:t>La </a:t>
            </a:r>
            <a:r>
              <a:rPr lang="fr-FR" sz="2400" b="1" dirty="0">
                <a:solidFill>
                  <a:schemeClr val="accent1">
                    <a:lumMod val="50000"/>
                  </a:schemeClr>
                </a:solidFill>
                <a:effectLst/>
                <a:latin typeface="Calibri" panose="020F0502020204030204" pitchFamily="34" charset="0"/>
                <a:ea typeface="Calibri" panose="020F0502020204030204" pitchFamily="34" charset="0"/>
              </a:rPr>
              <a:t>loi N°2022-966 du 14 décembre 2022 relative l’</a:t>
            </a:r>
            <a:r>
              <a:rPr lang="fr-FR" sz="2400" b="1" dirty="0">
                <a:solidFill>
                  <a:schemeClr val="accent1">
                    <a:lumMod val="50000"/>
                  </a:schemeClr>
                </a:solidFill>
                <a:latin typeface="Calibri" panose="020F0502020204030204" pitchFamily="34" charset="0"/>
                <a:ea typeface="Calibri" panose="020F0502020204030204" pitchFamily="34" charset="0"/>
              </a:rPr>
              <a:t>E</a:t>
            </a:r>
            <a:r>
              <a:rPr lang="fr-FR" sz="2400" b="1" dirty="0">
                <a:solidFill>
                  <a:schemeClr val="accent1">
                    <a:lumMod val="50000"/>
                  </a:schemeClr>
                </a:solidFill>
                <a:effectLst/>
                <a:latin typeface="Calibri" panose="020F0502020204030204" pitchFamily="34" charset="0"/>
                <a:ea typeface="Calibri" panose="020F0502020204030204" pitchFamily="34" charset="0"/>
              </a:rPr>
              <a:t>valuation des </a:t>
            </a:r>
            <a:r>
              <a:rPr lang="fr-FR" sz="2400" b="1" dirty="0">
                <a:solidFill>
                  <a:schemeClr val="accent1">
                    <a:lumMod val="50000"/>
                  </a:schemeClr>
                </a:solidFill>
                <a:latin typeface="Calibri" panose="020F0502020204030204" pitchFamily="34" charset="0"/>
                <a:ea typeface="Calibri" panose="020F0502020204030204" pitchFamily="34" charset="0"/>
              </a:rPr>
              <a:t>P</a:t>
            </a:r>
            <a:r>
              <a:rPr lang="fr-FR" sz="2400" b="1" dirty="0">
                <a:solidFill>
                  <a:schemeClr val="accent1">
                    <a:lumMod val="50000"/>
                  </a:schemeClr>
                </a:solidFill>
                <a:effectLst/>
                <a:latin typeface="Calibri" panose="020F0502020204030204" pitchFamily="34" charset="0"/>
                <a:ea typeface="Calibri" panose="020F0502020204030204" pitchFamily="34" charset="0"/>
              </a:rPr>
              <a:t>olitiques </a:t>
            </a:r>
            <a:r>
              <a:rPr lang="fr-FR" sz="2400" b="1" dirty="0">
                <a:solidFill>
                  <a:schemeClr val="accent1">
                    <a:lumMod val="50000"/>
                  </a:schemeClr>
                </a:solidFill>
                <a:latin typeface="Calibri" panose="020F0502020204030204" pitchFamily="34" charset="0"/>
                <a:ea typeface="Calibri" panose="020F0502020204030204" pitchFamily="34" charset="0"/>
              </a:rPr>
              <a:t>P</a:t>
            </a:r>
            <a:r>
              <a:rPr lang="fr-FR" sz="2400" b="1" dirty="0">
                <a:solidFill>
                  <a:schemeClr val="accent1">
                    <a:lumMod val="50000"/>
                  </a:schemeClr>
                </a:solidFill>
                <a:effectLst/>
                <a:latin typeface="Calibri" panose="020F0502020204030204" pitchFamily="34" charset="0"/>
                <a:ea typeface="Calibri" panose="020F0502020204030204" pitchFamily="34" charset="0"/>
              </a:rPr>
              <a:t>ubliques détermine les règles régissant l’</a:t>
            </a:r>
            <a:r>
              <a:rPr lang="fr-FR" sz="2400" b="1" dirty="0">
                <a:solidFill>
                  <a:schemeClr val="accent1">
                    <a:lumMod val="50000"/>
                  </a:schemeClr>
                </a:solidFill>
                <a:latin typeface="Calibri" panose="020F0502020204030204" pitchFamily="34" charset="0"/>
                <a:ea typeface="Calibri" panose="020F0502020204030204" pitchFamily="34" charset="0"/>
              </a:rPr>
              <a:t>E</a:t>
            </a:r>
            <a:r>
              <a:rPr lang="fr-FR" sz="2400" b="1" dirty="0">
                <a:solidFill>
                  <a:schemeClr val="accent1">
                    <a:lumMod val="50000"/>
                  </a:schemeClr>
                </a:solidFill>
                <a:effectLst/>
                <a:latin typeface="Calibri" panose="020F0502020204030204" pitchFamily="34" charset="0"/>
                <a:ea typeface="Calibri" panose="020F0502020204030204" pitchFamily="34" charset="0"/>
              </a:rPr>
              <a:t>valuation des </a:t>
            </a:r>
            <a:r>
              <a:rPr lang="fr-FR" sz="2400" b="1" dirty="0">
                <a:solidFill>
                  <a:schemeClr val="accent1">
                    <a:lumMod val="50000"/>
                  </a:schemeClr>
                </a:solidFill>
                <a:latin typeface="Calibri" panose="020F0502020204030204" pitchFamily="34" charset="0"/>
                <a:ea typeface="Calibri" panose="020F0502020204030204" pitchFamily="34" charset="0"/>
              </a:rPr>
              <a:t>P</a:t>
            </a:r>
            <a:r>
              <a:rPr lang="fr-FR" sz="2400" b="1" dirty="0">
                <a:solidFill>
                  <a:schemeClr val="accent1">
                    <a:lumMod val="50000"/>
                  </a:schemeClr>
                </a:solidFill>
                <a:effectLst/>
                <a:latin typeface="Calibri" panose="020F0502020204030204" pitchFamily="34" charset="0"/>
                <a:ea typeface="Calibri" panose="020F0502020204030204" pitchFamily="34" charset="0"/>
              </a:rPr>
              <a:t>olitiques </a:t>
            </a:r>
            <a:r>
              <a:rPr lang="fr-FR" sz="2400" b="1" dirty="0">
                <a:solidFill>
                  <a:schemeClr val="accent1">
                    <a:lumMod val="50000"/>
                  </a:schemeClr>
                </a:solidFill>
                <a:latin typeface="Calibri" panose="020F0502020204030204" pitchFamily="34" charset="0"/>
                <a:ea typeface="Calibri" panose="020F0502020204030204" pitchFamily="34" charset="0"/>
              </a:rPr>
              <a:t>P</a:t>
            </a:r>
            <a:r>
              <a:rPr lang="fr-FR" sz="2400" b="1" dirty="0">
                <a:solidFill>
                  <a:schemeClr val="accent1">
                    <a:lumMod val="50000"/>
                  </a:schemeClr>
                </a:solidFill>
                <a:effectLst/>
                <a:latin typeface="Calibri" panose="020F0502020204030204" pitchFamily="34" charset="0"/>
                <a:ea typeface="Calibri" panose="020F0502020204030204" pitchFamily="34" charset="0"/>
              </a:rPr>
              <a:t>ubliques </a:t>
            </a:r>
            <a:r>
              <a:rPr lang="fr-FR" sz="2400" dirty="0">
                <a:solidFill>
                  <a:schemeClr val="accent1">
                    <a:lumMod val="50000"/>
                  </a:schemeClr>
                </a:solidFill>
                <a:effectLst/>
                <a:latin typeface="Calibri" panose="020F0502020204030204" pitchFamily="34" charset="0"/>
                <a:ea typeface="Calibri" panose="020F0502020204030204" pitchFamily="34" charset="0"/>
              </a:rPr>
              <a:t>;</a:t>
            </a:r>
          </a:p>
          <a:p>
            <a:pPr marL="342900" indent="-342900" algn="just">
              <a:buClr>
                <a:schemeClr val="accent2"/>
              </a:buClr>
              <a:buFont typeface="Wingdings" panose="05000000000000000000" pitchFamily="2" charset="2"/>
              <a:buChar char="q"/>
            </a:pPr>
            <a:endParaRPr lang="fr-FR" sz="800" dirty="0">
              <a:solidFill>
                <a:schemeClr val="accent1">
                  <a:lumMod val="50000"/>
                </a:schemeClr>
              </a:solidFill>
              <a:latin typeface="Calibri" panose="020F0502020204030204" pitchFamily="34" charset="0"/>
              <a:ea typeface="Calibri" panose="020F0502020204030204" pitchFamily="34" charset="0"/>
            </a:endParaRPr>
          </a:p>
          <a:p>
            <a:pPr marL="342900" indent="-342900" algn="just">
              <a:buClr>
                <a:schemeClr val="accent2"/>
              </a:buClr>
              <a:buFont typeface="Wingdings" panose="05000000000000000000" pitchFamily="2" charset="2"/>
              <a:buChar char="q"/>
            </a:pPr>
            <a:r>
              <a:rPr lang="fr-FR" sz="2400" dirty="0">
                <a:solidFill>
                  <a:schemeClr val="accent1">
                    <a:lumMod val="50000"/>
                  </a:schemeClr>
                </a:solidFill>
                <a:effectLst/>
                <a:latin typeface="Calibri" panose="020F0502020204030204" pitchFamily="34" charset="0"/>
                <a:ea typeface="Calibri" panose="020F0502020204030204" pitchFamily="34" charset="0"/>
              </a:rPr>
              <a:t>Toute politique publique est soumise à l’Evaluation ; </a:t>
            </a:r>
          </a:p>
          <a:p>
            <a:pPr marL="342900" indent="-342900" algn="just">
              <a:buClr>
                <a:schemeClr val="accent2"/>
              </a:buClr>
              <a:buFont typeface="Wingdings" panose="05000000000000000000" pitchFamily="2" charset="2"/>
              <a:buChar char="q"/>
            </a:pPr>
            <a:endParaRPr lang="fr-FR" sz="1000" dirty="0">
              <a:solidFill>
                <a:schemeClr val="accent1">
                  <a:lumMod val="50000"/>
                </a:schemeClr>
              </a:solidFill>
              <a:effectLst/>
              <a:latin typeface="Calibri" panose="020F0502020204030204" pitchFamily="34" charset="0"/>
              <a:ea typeface="Calibri" panose="020F0502020204030204" pitchFamily="34" charset="0"/>
            </a:endParaRPr>
          </a:p>
          <a:p>
            <a:pPr marL="342900" indent="-342900" algn="just">
              <a:buClr>
                <a:schemeClr val="accent2"/>
              </a:buClr>
              <a:buFont typeface="Wingdings" panose="05000000000000000000" pitchFamily="2" charset="2"/>
              <a:buChar char="q"/>
            </a:pPr>
            <a:r>
              <a:rPr lang="fr-FR" sz="2400" dirty="0">
                <a:solidFill>
                  <a:schemeClr val="accent1">
                    <a:lumMod val="50000"/>
                  </a:schemeClr>
                </a:solidFill>
                <a:latin typeface="Calibri" panose="020F0502020204030204" pitchFamily="34" charset="0"/>
                <a:ea typeface="Calibri" panose="020F0502020204030204" pitchFamily="34" charset="0"/>
              </a:rPr>
              <a:t>Entités </a:t>
            </a:r>
            <a:r>
              <a:rPr lang="fr-FR" sz="2400" dirty="0">
                <a:solidFill>
                  <a:schemeClr val="accent1">
                    <a:lumMod val="50000"/>
                  </a:schemeClr>
                </a:solidFill>
                <a:effectLst/>
                <a:latin typeface="Calibri" panose="020F0502020204030204" pitchFamily="34" charset="0"/>
                <a:ea typeface="Calibri" panose="020F0502020204030204" pitchFamily="34" charset="0"/>
              </a:rPr>
              <a:t>soumises à l’Evaluation des Politiques </a:t>
            </a:r>
            <a:r>
              <a:rPr lang="fr-FR" sz="2400" dirty="0">
                <a:solidFill>
                  <a:schemeClr val="accent1">
                    <a:lumMod val="50000"/>
                  </a:schemeClr>
                </a:solidFill>
                <a:latin typeface="Calibri" panose="020F0502020204030204" pitchFamily="34" charset="0"/>
                <a:ea typeface="Calibri" panose="020F0502020204030204" pitchFamily="34" charset="0"/>
              </a:rPr>
              <a:t>P</a:t>
            </a:r>
            <a:r>
              <a:rPr lang="fr-FR" sz="2400" dirty="0">
                <a:solidFill>
                  <a:schemeClr val="accent1">
                    <a:lumMod val="50000"/>
                  </a:schemeClr>
                </a:solidFill>
                <a:effectLst/>
                <a:latin typeface="Calibri" panose="020F0502020204030204" pitchFamily="34" charset="0"/>
                <a:ea typeface="Calibri" panose="020F0502020204030204" pitchFamily="34" charset="0"/>
              </a:rPr>
              <a:t>ubliques :</a:t>
            </a:r>
          </a:p>
          <a:p>
            <a:pPr marL="685800" indent="-342900" algn="just">
              <a:buClr>
                <a:schemeClr val="accent2"/>
              </a:buClr>
              <a:buFont typeface="Wingdings" panose="05000000000000000000" pitchFamily="2" charset="2"/>
              <a:buChar char="§"/>
            </a:pPr>
            <a:r>
              <a:rPr lang="fr-FR" sz="2400" dirty="0">
                <a:solidFill>
                  <a:schemeClr val="accent1">
                    <a:lumMod val="50000"/>
                  </a:schemeClr>
                </a:solidFill>
                <a:latin typeface="Calibri" panose="020F0502020204030204" pitchFamily="34" charset="0"/>
                <a:ea typeface="Calibri" panose="020F0502020204030204" pitchFamily="34" charset="0"/>
              </a:rPr>
              <a:t>I</a:t>
            </a:r>
            <a:r>
              <a:rPr lang="fr-FR" sz="2400" dirty="0">
                <a:solidFill>
                  <a:schemeClr val="accent1">
                    <a:lumMod val="50000"/>
                  </a:schemeClr>
                </a:solidFill>
                <a:effectLst/>
                <a:latin typeface="Calibri" panose="020F0502020204030204" pitchFamily="34" charset="0"/>
                <a:ea typeface="Calibri" panose="020F0502020204030204" pitchFamily="34" charset="0"/>
              </a:rPr>
              <a:t>nstitutions ; </a:t>
            </a:r>
            <a:r>
              <a:rPr lang="fr-FR" sz="2400" dirty="0">
                <a:solidFill>
                  <a:schemeClr val="accent1">
                    <a:lumMod val="50000"/>
                  </a:schemeClr>
                </a:solidFill>
                <a:latin typeface="Calibri" panose="020F0502020204030204" pitchFamily="34" charset="0"/>
                <a:ea typeface="Calibri" panose="020F0502020204030204" pitchFamily="34" charset="0"/>
              </a:rPr>
              <a:t>A</a:t>
            </a:r>
            <a:r>
              <a:rPr lang="fr-FR" sz="2400" dirty="0">
                <a:solidFill>
                  <a:schemeClr val="accent1">
                    <a:lumMod val="50000"/>
                  </a:schemeClr>
                </a:solidFill>
                <a:effectLst/>
                <a:latin typeface="Calibri" panose="020F0502020204030204" pitchFamily="34" charset="0"/>
                <a:ea typeface="Calibri" panose="020F0502020204030204" pitchFamily="34" charset="0"/>
              </a:rPr>
              <a:t>utorités administratives ; </a:t>
            </a:r>
            <a:r>
              <a:rPr lang="fr-FR" sz="2400" b="1" dirty="0">
                <a:solidFill>
                  <a:schemeClr val="accent1">
                    <a:lumMod val="50000"/>
                  </a:schemeClr>
                </a:solidFill>
                <a:latin typeface="Calibri" panose="020F0502020204030204" pitchFamily="34" charset="0"/>
                <a:ea typeface="Calibri" panose="020F0502020204030204" pitchFamily="34" charset="0"/>
              </a:rPr>
              <a:t>Unités administratives centrales et déconcentrées</a:t>
            </a:r>
            <a:r>
              <a:rPr lang="fr-FR" sz="2400" dirty="0">
                <a:solidFill>
                  <a:schemeClr val="accent1">
                    <a:lumMod val="50000"/>
                  </a:schemeClr>
                </a:solidFill>
                <a:latin typeface="Calibri" panose="020F0502020204030204" pitchFamily="34" charset="0"/>
                <a:ea typeface="Calibri" panose="020F0502020204030204" pitchFamily="34" charset="0"/>
              </a:rPr>
              <a:t> ; Collectivités territoriales, des services publics concédés ;</a:t>
            </a:r>
          </a:p>
          <a:p>
            <a:pPr marL="685800" indent="-342900" algn="just">
              <a:buClr>
                <a:schemeClr val="accent2"/>
              </a:buClr>
              <a:buFont typeface="Wingdings" panose="05000000000000000000" pitchFamily="2" charset="2"/>
              <a:buChar char="§"/>
            </a:pPr>
            <a:r>
              <a:rPr lang="fr-FR" sz="2400" b="1" dirty="0">
                <a:solidFill>
                  <a:schemeClr val="accent1">
                    <a:lumMod val="50000"/>
                  </a:schemeClr>
                </a:solidFill>
                <a:latin typeface="Calibri" panose="020F0502020204030204" pitchFamily="34" charset="0"/>
                <a:ea typeface="Calibri" panose="020F0502020204030204" pitchFamily="34" charset="0"/>
              </a:rPr>
              <a:t>Etablissements Publics Nationaux </a:t>
            </a:r>
            <a:r>
              <a:rPr lang="fr-FR" sz="2400" dirty="0">
                <a:solidFill>
                  <a:schemeClr val="accent1">
                    <a:lumMod val="50000"/>
                  </a:schemeClr>
                </a:solidFill>
                <a:latin typeface="Calibri" panose="020F0502020204030204" pitchFamily="34" charset="0"/>
                <a:ea typeface="Calibri" panose="020F0502020204030204" pitchFamily="34" charset="0"/>
              </a:rPr>
              <a:t>et ; Entreprises dont les activités de production  ou de prestation de services sont financées majoritairement par des fonds publics.</a:t>
            </a:r>
            <a:endParaRPr lang="fr-FR" sz="2400" dirty="0">
              <a:solidFill>
                <a:schemeClr val="accent1">
                  <a:lumMod val="50000"/>
                </a:schemeClr>
              </a:solidFill>
              <a:effectLst/>
              <a:latin typeface="Calibri" panose="020F0502020204030204" pitchFamily="34" charset="0"/>
              <a:ea typeface="Calibri" panose="020F0502020204030204" pitchFamily="34" charset="0"/>
            </a:endParaRPr>
          </a:p>
        </p:txBody>
      </p:sp>
      <p:sp>
        <p:nvSpPr>
          <p:cNvPr id="7" name="Title 1">
            <a:extLst>
              <a:ext uri="{FF2B5EF4-FFF2-40B4-BE49-F238E27FC236}">
                <a16:creationId xmlns:a16="http://schemas.microsoft.com/office/drawing/2014/main" id="{31263A24-6620-5FF6-D220-8D28A853F4BD}"/>
              </a:ext>
            </a:extLst>
          </p:cNvPr>
          <p:cNvSpPr>
            <a:spLocks noGrp="1"/>
          </p:cNvSpPr>
          <p:nvPr>
            <p:ph type="title"/>
          </p:nvPr>
        </p:nvSpPr>
        <p:spPr>
          <a:xfrm>
            <a:off x="224492" y="330059"/>
            <a:ext cx="10515600" cy="391778"/>
          </a:xfrm>
        </p:spPr>
        <p:txBody>
          <a:bodyPr>
            <a:normAutofit fontScale="90000"/>
          </a:bodyPr>
          <a:lstStyle/>
          <a:p>
            <a:pPr>
              <a:lnSpc>
                <a:spcPct val="100000"/>
              </a:lnSpc>
            </a:pPr>
            <a:r>
              <a:rPr lang="fr-CI" sz="2400" b="1" i="1" dirty="0">
                <a:solidFill>
                  <a:srgbClr val="00613E"/>
                </a:solidFill>
                <a:latin typeface="Arial" panose="020B0604020202020204" pitchFamily="34" charset="0"/>
                <a:cs typeface="Arial" panose="020B0604020202020204" pitchFamily="34" charset="0"/>
              </a:rPr>
              <a:t>Texte sur l’Evaluation des Politiques Publiques</a:t>
            </a:r>
          </a:p>
        </p:txBody>
      </p:sp>
      <p:sp>
        <p:nvSpPr>
          <p:cNvPr id="8" name="ZoneTexte 7">
            <a:extLst>
              <a:ext uri="{FF2B5EF4-FFF2-40B4-BE49-F238E27FC236}">
                <a16:creationId xmlns:a16="http://schemas.microsoft.com/office/drawing/2014/main" id="{3DE726FE-A750-B1C9-1639-F5D33F0EF170}"/>
              </a:ext>
            </a:extLst>
          </p:cNvPr>
          <p:cNvSpPr txBox="1"/>
          <p:nvPr>
            <p:custDataLst>
              <p:tags r:id="rId2"/>
            </p:custDataLst>
          </p:nvPr>
        </p:nvSpPr>
        <p:spPr>
          <a:xfrm>
            <a:off x="224492" y="4366646"/>
            <a:ext cx="4442400" cy="2308324"/>
          </a:xfrm>
          <a:prstGeom prst="rect">
            <a:avLst/>
          </a:prstGeom>
          <a:solidFill>
            <a:schemeClr val="accent4">
              <a:lumMod val="20000"/>
              <a:lumOff val="80000"/>
            </a:schemeClr>
          </a:solidFill>
        </p:spPr>
        <p:txBody>
          <a:bodyPr wrap="square">
            <a:spAutoFit/>
          </a:bodyPr>
          <a:lstStyle/>
          <a:p>
            <a:pPr marL="285750" indent="-285750" algn="just">
              <a:buClr>
                <a:schemeClr val="accent2"/>
              </a:buClr>
              <a:buFont typeface="Wingdings" panose="05000000000000000000" pitchFamily="2" charset="2"/>
              <a:buChar char="Ø"/>
            </a:pPr>
            <a:r>
              <a:rPr lang="fr-FR" sz="2400" b="1" dirty="0">
                <a:solidFill>
                  <a:srgbClr val="548235"/>
                </a:solidFill>
                <a:latin typeface="Calibri" panose="020F0502020204030204" pitchFamily="34" charset="0"/>
                <a:ea typeface="Calibri" panose="020F0502020204030204" pitchFamily="34" charset="0"/>
              </a:rPr>
              <a:t>selon la période de réalisation </a:t>
            </a:r>
            <a:r>
              <a:rPr lang="fr-FR" sz="2400" b="1" dirty="0">
                <a:latin typeface="Calibri" panose="020F0502020204030204" pitchFamily="34" charset="0"/>
                <a:ea typeface="Calibri" panose="020F0502020204030204" pitchFamily="34" charset="0"/>
              </a:rPr>
              <a:t>:</a:t>
            </a:r>
          </a:p>
          <a:p>
            <a:pPr marL="1260475" indent="-342900" algn="just">
              <a:buClr>
                <a:schemeClr val="accent2"/>
              </a:buClr>
              <a:buFont typeface="Wingdings" panose="05000000000000000000" pitchFamily="2" charset="2"/>
              <a:buChar char="§"/>
            </a:pPr>
            <a:r>
              <a:rPr lang="fr-FR" sz="2400" b="1" dirty="0">
                <a:solidFill>
                  <a:schemeClr val="accent1">
                    <a:lumMod val="50000"/>
                  </a:schemeClr>
                </a:solidFill>
                <a:latin typeface="Calibri" panose="020F0502020204030204" pitchFamily="34" charset="0"/>
                <a:ea typeface="Calibri" panose="020F0502020204030204" pitchFamily="34" charset="0"/>
              </a:rPr>
              <a:t>L’évaluation ex-ante</a:t>
            </a:r>
          </a:p>
          <a:p>
            <a:pPr marL="1260475" indent="-342900" algn="just">
              <a:buClr>
                <a:schemeClr val="accent2"/>
              </a:buClr>
              <a:buFont typeface="Wingdings" panose="05000000000000000000" pitchFamily="2" charset="2"/>
              <a:buChar char="§"/>
            </a:pPr>
            <a:r>
              <a:rPr lang="fr-FR" sz="2400" b="1" dirty="0">
                <a:solidFill>
                  <a:schemeClr val="accent1">
                    <a:lumMod val="50000"/>
                  </a:schemeClr>
                </a:solidFill>
                <a:latin typeface="Calibri" panose="020F0502020204030204" pitchFamily="34" charset="0"/>
                <a:ea typeface="Calibri" panose="020F0502020204030204" pitchFamily="34" charset="0"/>
              </a:rPr>
              <a:t>L’évaluation in </a:t>
            </a:r>
            <a:r>
              <a:rPr lang="fr-FR" sz="2400" b="1" dirty="0" err="1">
                <a:solidFill>
                  <a:schemeClr val="accent1">
                    <a:lumMod val="50000"/>
                  </a:schemeClr>
                </a:solidFill>
                <a:latin typeface="Calibri" panose="020F0502020204030204" pitchFamily="34" charset="0"/>
                <a:ea typeface="Calibri" panose="020F0502020204030204" pitchFamily="34" charset="0"/>
              </a:rPr>
              <a:t>itinere</a:t>
            </a:r>
            <a:endParaRPr lang="fr-FR" sz="2400" b="1" dirty="0">
              <a:solidFill>
                <a:schemeClr val="accent1">
                  <a:lumMod val="50000"/>
                </a:schemeClr>
              </a:solidFill>
              <a:latin typeface="Calibri" panose="020F0502020204030204" pitchFamily="34" charset="0"/>
              <a:ea typeface="Calibri" panose="020F0502020204030204" pitchFamily="34" charset="0"/>
            </a:endParaRPr>
          </a:p>
          <a:p>
            <a:pPr marL="1260475" indent="-342900" algn="just">
              <a:buClr>
                <a:schemeClr val="accent2"/>
              </a:buClr>
              <a:buFont typeface="Wingdings" panose="05000000000000000000" pitchFamily="2" charset="2"/>
              <a:buChar char="§"/>
            </a:pPr>
            <a:r>
              <a:rPr lang="fr-FR" sz="2400" b="1" dirty="0">
                <a:solidFill>
                  <a:schemeClr val="accent1">
                    <a:lumMod val="50000"/>
                  </a:schemeClr>
                </a:solidFill>
                <a:latin typeface="Calibri" panose="020F0502020204030204" pitchFamily="34" charset="0"/>
                <a:ea typeface="Calibri" panose="020F0502020204030204" pitchFamily="34" charset="0"/>
              </a:rPr>
              <a:t>L’évaluation in fine</a:t>
            </a:r>
          </a:p>
          <a:p>
            <a:pPr marL="1260475" indent="-342900" algn="just">
              <a:buClr>
                <a:schemeClr val="accent2"/>
              </a:buClr>
              <a:buFont typeface="Wingdings" panose="05000000000000000000" pitchFamily="2" charset="2"/>
              <a:buChar char="§"/>
            </a:pPr>
            <a:r>
              <a:rPr lang="fr-FR" sz="2400" b="1" dirty="0">
                <a:solidFill>
                  <a:schemeClr val="accent1">
                    <a:lumMod val="50000"/>
                  </a:schemeClr>
                </a:solidFill>
                <a:latin typeface="Calibri" panose="020F0502020204030204" pitchFamily="34" charset="0"/>
                <a:ea typeface="Calibri" panose="020F0502020204030204" pitchFamily="34" charset="0"/>
              </a:rPr>
              <a:t>L’évaluation ex-post</a:t>
            </a:r>
          </a:p>
          <a:p>
            <a:pPr marL="1260475" indent="-342900" algn="just">
              <a:buClr>
                <a:schemeClr val="accent2"/>
              </a:buClr>
              <a:buFont typeface="Wingdings" panose="05000000000000000000" pitchFamily="2" charset="2"/>
              <a:buChar char="Ø"/>
            </a:pPr>
            <a:endParaRPr lang="fr-CI" sz="2400" dirty="0"/>
          </a:p>
        </p:txBody>
      </p:sp>
      <p:sp>
        <p:nvSpPr>
          <p:cNvPr id="9" name="ZoneTexte 8">
            <a:extLst>
              <a:ext uri="{FF2B5EF4-FFF2-40B4-BE49-F238E27FC236}">
                <a16:creationId xmlns:a16="http://schemas.microsoft.com/office/drawing/2014/main" id="{F0E4E240-36A9-5AC3-4A66-D3968607E2C8}"/>
              </a:ext>
            </a:extLst>
          </p:cNvPr>
          <p:cNvSpPr txBox="1"/>
          <p:nvPr>
            <p:custDataLst>
              <p:tags r:id="rId3"/>
            </p:custDataLst>
          </p:nvPr>
        </p:nvSpPr>
        <p:spPr>
          <a:xfrm>
            <a:off x="5999791" y="4366646"/>
            <a:ext cx="6101080" cy="2000548"/>
          </a:xfrm>
          <a:prstGeom prst="rect">
            <a:avLst/>
          </a:prstGeom>
          <a:solidFill>
            <a:schemeClr val="accent6">
              <a:lumMod val="40000"/>
              <a:lumOff val="60000"/>
            </a:schemeClr>
          </a:solidFill>
        </p:spPr>
        <p:txBody>
          <a:bodyPr wrap="square">
            <a:spAutoFit/>
          </a:bodyPr>
          <a:lstStyle/>
          <a:p>
            <a:pPr marL="342900" indent="-342900" algn="just">
              <a:buClr>
                <a:schemeClr val="accent2"/>
              </a:buClr>
              <a:buFont typeface="Wingdings" panose="05000000000000000000" pitchFamily="2" charset="2"/>
              <a:buChar char="Ø"/>
            </a:pPr>
            <a:r>
              <a:rPr lang="fr-FR" sz="2400" b="1" dirty="0">
                <a:solidFill>
                  <a:srgbClr val="548235"/>
                </a:solidFill>
                <a:latin typeface="Calibri" panose="020F0502020204030204" pitchFamily="34" charset="0"/>
                <a:ea typeface="Calibri" panose="020F0502020204030204" pitchFamily="34" charset="0"/>
              </a:rPr>
              <a:t>selon les modalités de réalisation </a:t>
            </a:r>
            <a:r>
              <a:rPr lang="fr-FR" sz="2400" b="1" dirty="0">
                <a:latin typeface="Calibri" panose="020F0502020204030204" pitchFamily="34" charset="0"/>
                <a:ea typeface="Calibri" panose="020F0502020204030204" pitchFamily="34" charset="0"/>
              </a:rPr>
              <a:t>:</a:t>
            </a:r>
            <a:endParaRPr lang="fr-FR" sz="2400" dirty="0">
              <a:latin typeface="Calibri" panose="020F0502020204030204" pitchFamily="34" charset="0"/>
              <a:ea typeface="Calibri" panose="020F0502020204030204" pitchFamily="34" charset="0"/>
            </a:endParaRPr>
          </a:p>
          <a:p>
            <a:pPr marL="1260475" indent="-342900" algn="just">
              <a:buClr>
                <a:schemeClr val="accent2"/>
              </a:buClr>
              <a:buFont typeface="Wingdings" panose="05000000000000000000" pitchFamily="2" charset="2"/>
              <a:buChar char="§"/>
            </a:pPr>
            <a:r>
              <a:rPr lang="fr-FR" sz="2000" b="1" dirty="0">
                <a:solidFill>
                  <a:schemeClr val="accent1">
                    <a:lumMod val="50000"/>
                  </a:schemeClr>
                </a:solidFill>
                <a:latin typeface="Calibri" panose="020F0502020204030204" pitchFamily="34" charset="0"/>
                <a:ea typeface="Calibri" panose="020F0502020204030204" pitchFamily="34" charset="0"/>
              </a:rPr>
              <a:t>L’autoévaluation</a:t>
            </a:r>
          </a:p>
          <a:p>
            <a:pPr marL="1260475" indent="-342900" algn="just">
              <a:buClr>
                <a:schemeClr val="accent2"/>
              </a:buClr>
              <a:buFont typeface="Wingdings" panose="05000000000000000000" pitchFamily="2" charset="2"/>
              <a:buChar char="§"/>
            </a:pPr>
            <a:r>
              <a:rPr lang="fr-FR" sz="2000" b="1" dirty="0">
                <a:solidFill>
                  <a:schemeClr val="accent1">
                    <a:lumMod val="50000"/>
                  </a:schemeClr>
                </a:solidFill>
                <a:latin typeface="Calibri" panose="020F0502020204030204" pitchFamily="34" charset="0"/>
                <a:ea typeface="Calibri" panose="020F0502020204030204" pitchFamily="34" charset="0"/>
              </a:rPr>
              <a:t>L’évaluation interne</a:t>
            </a:r>
          </a:p>
          <a:p>
            <a:pPr marL="1260475" indent="-342900" algn="just">
              <a:buClr>
                <a:schemeClr val="accent2"/>
              </a:buClr>
              <a:buFont typeface="Wingdings" panose="05000000000000000000" pitchFamily="2" charset="2"/>
              <a:buChar char="§"/>
            </a:pPr>
            <a:r>
              <a:rPr lang="fr-FR" sz="2000" b="1" dirty="0">
                <a:solidFill>
                  <a:schemeClr val="accent1">
                    <a:lumMod val="50000"/>
                  </a:schemeClr>
                </a:solidFill>
                <a:latin typeface="Calibri" panose="020F0502020204030204" pitchFamily="34" charset="0"/>
                <a:ea typeface="Calibri" panose="020F0502020204030204" pitchFamily="34" charset="0"/>
              </a:rPr>
              <a:t>L’évaluation externe</a:t>
            </a:r>
          </a:p>
          <a:p>
            <a:pPr marL="1260475" indent="-342900" algn="just">
              <a:buClr>
                <a:schemeClr val="accent2"/>
              </a:buClr>
              <a:buFont typeface="Wingdings" panose="05000000000000000000" pitchFamily="2" charset="2"/>
              <a:buChar char="§"/>
            </a:pPr>
            <a:r>
              <a:rPr lang="fr-FR" sz="2000" b="1" dirty="0">
                <a:solidFill>
                  <a:schemeClr val="accent1">
                    <a:lumMod val="50000"/>
                  </a:schemeClr>
                </a:solidFill>
                <a:latin typeface="Calibri" panose="020F0502020204030204" pitchFamily="34" charset="0"/>
                <a:ea typeface="Calibri" panose="020F0502020204030204" pitchFamily="34" charset="0"/>
              </a:rPr>
              <a:t>L’évaluation préliminaire</a:t>
            </a:r>
          </a:p>
          <a:p>
            <a:pPr marL="1260475" indent="-342900" algn="just">
              <a:buClr>
                <a:schemeClr val="accent2"/>
              </a:buClr>
              <a:buFont typeface="Wingdings" panose="05000000000000000000" pitchFamily="2" charset="2"/>
              <a:buChar char="§"/>
            </a:pPr>
            <a:r>
              <a:rPr lang="fr-FR" sz="2000" b="1" dirty="0">
                <a:solidFill>
                  <a:schemeClr val="accent1">
                    <a:lumMod val="50000"/>
                  </a:schemeClr>
                </a:solidFill>
                <a:latin typeface="Calibri" panose="020F0502020204030204" pitchFamily="34" charset="0"/>
                <a:ea typeface="Calibri" panose="020F0502020204030204" pitchFamily="34" charset="0"/>
              </a:rPr>
              <a:t>L’évaluation formative</a:t>
            </a:r>
          </a:p>
        </p:txBody>
      </p:sp>
    </p:spTree>
    <p:extLst>
      <p:ext uri="{BB962C8B-B14F-4D97-AF65-F5344CB8AC3E}">
        <p14:creationId xmlns:p14="http://schemas.microsoft.com/office/powerpoint/2010/main" val="58572366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10061"/>
            <a:lum/>
          </a:blip>
          <a:srcRect/>
          <a:stretch>
            <a:fillRect l="-1000" r="-1000"/>
          </a:stretch>
        </a:blip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2FA8544-FA8A-E847-8402-A568E5069632}"/>
              </a:ext>
            </a:extLst>
          </p:cNvPr>
          <p:cNvGrpSpPr/>
          <p:nvPr>
            <p:custDataLst>
              <p:tags r:id="rId1"/>
            </p:custDataLst>
          </p:nvPr>
        </p:nvGrpSpPr>
        <p:grpSpPr>
          <a:xfrm>
            <a:off x="-226693" y="951769"/>
            <a:ext cx="11811906" cy="5390281"/>
            <a:chOff x="164762" y="995409"/>
            <a:chExt cx="11811906" cy="5656675"/>
          </a:xfrm>
        </p:grpSpPr>
        <p:sp>
          <p:nvSpPr>
            <p:cNvPr id="15" name="Rectangle 14">
              <a:extLst>
                <a:ext uri="{FF2B5EF4-FFF2-40B4-BE49-F238E27FC236}">
                  <a16:creationId xmlns:a16="http://schemas.microsoft.com/office/drawing/2014/main" id="{39DBA222-C002-BB43-A0A9-69547D4B536E}"/>
                </a:ext>
              </a:extLst>
            </p:cNvPr>
            <p:cNvSpPr/>
            <p:nvPr/>
          </p:nvSpPr>
          <p:spPr>
            <a:xfrm>
              <a:off x="164762" y="1102579"/>
              <a:ext cx="11811906" cy="5549505"/>
            </a:xfrm>
            <a:prstGeom prst="rect">
              <a:avLst/>
            </a:prstGeom>
            <a:noFill/>
            <a:ln w="6350" cap="flat" cmpd="sng" algn="ctr">
              <a:solidFill>
                <a:srgbClr val="FF4A01">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1800"/>
                </a:spcBef>
                <a:spcAft>
                  <a:spcPts val="1200"/>
                </a:spcAft>
                <a:buClr>
                  <a:srgbClr val="009193"/>
                </a:buClr>
                <a:buSzTx/>
                <a:buFontTx/>
                <a:buNone/>
                <a:tabLst/>
                <a:defRPr/>
              </a:pPr>
              <a:endParaRPr kumimoji="0" lang="fr-FR" sz="20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16" name="Rectangle 15" descr="Bloc d’accentuation">
              <a:extLst>
                <a:ext uri="{FF2B5EF4-FFF2-40B4-BE49-F238E27FC236}">
                  <a16:creationId xmlns:a16="http://schemas.microsoft.com/office/drawing/2014/main" id="{E45F9D07-720C-0245-B99D-F57541ED353A}"/>
                </a:ext>
                <a:ext uri="{C183D7F6-B498-43B3-948B-1728B52AA6E4}">
                  <adec:decorative xmlns:adec="http://schemas.microsoft.com/office/drawing/2017/decorative" val="1"/>
                </a:ext>
              </a:extLst>
            </p:cNvPr>
            <p:cNvSpPr/>
            <p:nvPr/>
          </p:nvSpPr>
          <p:spPr>
            <a:xfrm>
              <a:off x="4409441" y="995409"/>
              <a:ext cx="3495040" cy="110914"/>
            </a:xfrm>
            <a:prstGeom prst="rect">
              <a:avLst/>
            </a:prstGeom>
            <a:solidFill>
              <a:srgbClr val="FF4A01">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ndara"/>
                <a:ea typeface="+mn-ea"/>
                <a:cs typeface="+mn-cs"/>
              </a:endParaRPr>
            </a:p>
          </p:txBody>
        </p:sp>
      </p:grpSp>
      <p:sp>
        <p:nvSpPr>
          <p:cNvPr id="25" name="Rectangle 24">
            <a:extLst>
              <a:ext uri="{FF2B5EF4-FFF2-40B4-BE49-F238E27FC236}">
                <a16:creationId xmlns:a16="http://schemas.microsoft.com/office/drawing/2014/main" id="{D04B8E5F-9C9A-C441-BE7A-603835F21B0E}"/>
              </a:ext>
            </a:extLst>
          </p:cNvPr>
          <p:cNvSpPr/>
          <p:nvPr>
            <p:custDataLst>
              <p:tags r:id="rId2"/>
            </p:custDataLst>
          </p:nvPr>
        </p:nvSpPr>
        <p:spPr>
          <a:xfrm>
            <a:off x="228446" y="1584126"/>
            <a:ext cx="11356767" cy="4575539"/>
          </a:xfrm>
          <a:prstGeom prst="rect">
            <a:avLst/>
          </a:prstGeom>
          <a:noFill/>
          <a:ln w="6350" cap="flat" cmpd="sng" algn="ctr">
            <a:noFill/>
            <a:prstDash val="solid"/>
            <a:miter lim="800000"/>
          </a:ln>
          <a:effectLst/>
        </p:spPr>
        <p:txBody>
          <a:bodyPr rtlCol="0" anchor="ctr"/>
          <a:lstStyle/>
          <a:p>
            <a:pPr marL="260350" algn="just">
              <a:spcBef>
                <a:spcPts val="300"/>
              </a:spcBef>
              <a:spcAft>
                <a:spcPts val="2000"/>
              </a:spcAft>
              <a:buClr>
                <a:schemeClr val="accent2"/>
              </a:buClr>
              <a:defRPr/>
            </a:pPr>
            <a:endParaRPr lang="fr-FR" sz="2800" b="1"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DB0FED75-D1AA-1A07-6E30-58F76C6300C2}"/>
              </a:ext>
            </a:extLst>
          </p:cNvPr>
          <p:cNvSpPr txBox="1"/>
          <p:nvPr>
            <p:custDataLst>
              <p:tags r:id="rId3"/>
            </p:custDataLst>
          </p:nvPr>
        </p:nvSpPr>
        <p:spPr>
          <a:xfrm>
            <a:off x="392078" y="1325100"/>
            <a:ext cx="10746855" cy="5284652"/>
          </a:xfrm>
          <a:prstGeom prst="rect">
            <a:avLst/>
          </a:prstGeom>
          <a:noFill/>
        </p:spPr>
        <p:txBody>
          <a:bodyPr wrap="square">
            <a:spAutoFit/>
          </a:bodyPr>
          <a:lstStyle/>
          <a:p>
            <a:pPr marL="342900" indent="-342900" algn="just">
              <a:lnSpc>
                <a:spcPct val="107000"/>
              </a:lnSpc>
              <a:spcAft>
                <a:spcPts val="800"/>
              </a:spcAft>
              <a:buClr>
                <a:schemeClr val="accent2"/>
              </a:buClr>
              <a:buFont typeface="Wingdings" panose="05000000000000000000" pitchFamily="2" charset="2"/>
              <a:buChar char="q"/>
            </a:pPr>
            <a:r>
              <a:rPr lang="fr-FR"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Préparation et organisation de l’évaluation</a:t>
            </a:r>
          </a:p>
          <a:p>
            <a:pPr marL="630238" indent="-342900" algn="just">
              <a:lnSpc>
                <a:spcPct val="107000"/>
              </a:lnSpc>
              <a:spcAft>
                <a:spcPts val="800"/>
              </a:spcAft>
              <a:buClr>
                <a:schemeClr val="accent2"/>
              </a:buClr>
              <a:buFont typeface="Wingdings" panose="05000000000000000000" pitchFamily="2" charset="2"/>
              <a:buChar char="Ø"/>
            </a:pPr>
            <a:r>
              <a:rPr lang="fr-FR"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Guide méthodologique d’Evaluation des Politiques Publiques</a:t>
            </a:r>
          </a:p>
          <a:p>
            <a:pPr marL="287338" algn="just">
              <a:lnSpc>
                <a:spcPct val="107000"/>
              </a:lnSpc>
              <a:spcAft>
                <a:spcPts val="800"/>
              </a:spcAft>
              <a:buClr>
                <a:schemeClr val="accent2"/>
              </a:buClr>
            </a:pPr>
            <a:endPar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630238" indent="-342900" algn="just">
              <a:lnSpc>
                <a:spcPct val="107000"/>
              </a:lnSpc>
              <a:spcAft>
                <a:spcPts val="800"/>
              </a:spcAft>
              <a:buClr>
                <a:schemeClr val="accent2"/>
              </a:buClr>
              <a:buFont typeface="Wingdings" panose="05000000000000000000" pitchFamily="2" charset="2"/>
              <a:buChar char="Ø"/>
            </a:pP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Elaboration du </a:t>
            </a:r>
            <a:r>
              <a:rPr lang="fr-FR"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Répertoire National des Politiques Publiques </a:t>
            </a: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par le Ministère en charge de la planification du développement :  </a:t>
            </a:r>
          </a:p>
          <a:p>
            <a:pPr marL="720725" indent="-342900" algn="just">
              <a:lnSpc>
                <a:spcPct val="107000"/>
              </a:lnSpc>
              <a:spcAft>
                <a:spcPts val="800"/>
              </a:spcAft>
              <a:buClr>
                <a:schemeClr val="accent2"/>
              </a:buClr>
              <a:buFont typeface="Wingdings" panose="05000000000000000000" pitchFamily="2" charset="2"/>
              <a:buChar char="§"/>
            </a:pP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Politiques Publiques nationales de portée générale ;</a:t>
            </a:r>
          </a:p>
          <a:p>
            <a:pPr marL="720725" indent="-342900" algn="just">
              <a:lnSpc>
                <a:spcPct val="107000"/>
              </a:lnSpc>
              <a:spcAft>
                <a:spcPts val="800"/>
              </a:spcAft>
              <a:buClr>
                <a:schemeClr val="accent2"/>
              </a:buClr>
              <a:buFont typeface="Wingdings" panose="05000000000000000000" pitchFamily="2" charset="2"/>
              <a:buChar char="§"/>
            </a:pP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Politiques Publiques nationales de portée sectorielle et ;</a:t>
            </a:r>
          </a:p>
          <a:p>
            <a:pPr marL="720725" indent="-342900" algn="just">
              <a:lnSpc>
                <a:spcPct val="107000"/>
              </a:lnSpc>
              <a:spcAft>
                <a:spcPts val="800"/>
              </a:spcAft>
              <a:buClr>
                <a:schemeClr val="accent2"/>
              </a:buClr>
              <a:buFont typeface="Wingdings" panose="05000000000000000000" pitchFamily="2" charset="2"/>
              <a:buChar char="§"/>
            </a:pP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Politiques Publiques locales.</a:t>
            </a:r>
          </a:p>
        </p:txBody>
      </p:sp>
      <p:sp>
        <p:nvSpPr>
          <p:cNvPr id="24" name="Title 1">
            <a:extLst>
              <a:ext uri="{FF2B5EF4-FFF2-40B4-BE49-F238E27FC236}">
                <a16:creationId xmlns:a16="http://schemas.microsoft.com/office/drawing/2014/main" id="{31263A24-6620-5FF6-D220-8D28A853F4BD}"/>
              </a:ext>
            </a:extLst>
          </p:cNvPr>
          <p:cNvSpPr>
            <a:spLocks noGrp="1"/>
          </p:cNvSpPr>
          <p:nvPr>
            <p:ph type="title"/>
          </p:nvPr>
        </p:nvSpPr>
        <p:spPr>
          <a:xfrm>
            <a:off x="224492" y="292351"/>
            <a:ext cx="10515600" cy="391778"/>
          </a:xfrm>
        </p:spPr>
        <p:txBody>
          <a:bodyPr>
            <a:noAutofit/>
          </a:bodyPr>
          <a:lstStyle/>
          <a:p>
            <a:pPr>
              <a:lnSpc>
                <a:spcPct val="100000"/>
              </a:lnSpc>
            </a:pPr>
            <a:r>
              <a:rPr lang="fr-CI" sz="2400" b="1" i="1" dirty="0">
                <a:solidFill>
                  <a:srgbClr val="00613E"/>
                </a:solidFill>
                <a:latin typeface="Arial" panose="020B0604020202020204" pitchFamily="34" charset="0"/>
                <a:cs typeface="Arial" panose="020B0604020202020204" pitchFamily="34" charset="0"/>
              </a:rPr>
              <a:t>Outils pour l’Evaluation des Politiques Publiques</a:t>
            </a:r>
          </a:p>
        </p:txBody>
      </p:sp>
    </p:spTree>
    <p:extLst>
      <p:ext uri="{BB962C8B-B14F-4D97-AF65-F5344CB8AC3E}">
        <p14:creationId xmlns:p14="http://schemas.microsoft.com/office/powerpoint/2010/main" val="1679633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01838E-A9AF-37D4-E779-349FF3739895}"/>
              </a:ext>
            </a:extLst>
          </p:cNvPr>
          <p:cNvSpPr txBox="1"/>
          <p:nvPr/>
        </p:nvSpPr>
        <p:spPr>
          <a:xfrm>
            <a:off x="197963" y="812857"/>
            <a:ext cx="11123629" cy="4782591"/>
          </a:xfrm>
          <a:prstGeom prst="rect">
            <a:avLst/>
          </a:prstGeom>
          <a:noFill/>
        </p:spPr>
        <p:txBody>
          <a:bodyPr wrap="square">
            <a:spAutoFit/>
          </a:bodyPr>
          <a:lstStyle/>
          <a:p>
            <a:r>
              <a:rPr lang="en-CA" sz="2400" b="1" dirty="0">
                <a:solidFill>
                  <a:schemeClr val="accent1">
                    <a:lumMod val="50000"/>
                  </a:schemeClr>
                </a:solidFill>
                <a:latin typeface="Arial" panose="020B0604020202020204" pitchFamily="34" charset="0"/>
                <a:cs typeface="Arial" panose="020B0604020202020204" pitchFamily="34" charset="0"/>
              </a:rPr>
              <a:t>Notion</a:t>
            </a:r>
          </a:p>
          <a:p>
            <a:pPr marL="720725" indent="-342900">
              <a:lnSpc>
                <a:spcPct val="107000"/>
              </a:lnSpc>
              <a:spcAft>
                <a:spcPts val="800"/>
              </a:spcAft>
              <a:buClr>
                <a:schemeClr val="accent2"/>
              </a:buClr>
              <a:buFont typeface="Wingdings" panose="05000000000000000000" pitchFamily="2" charset="2"/>
              <a:buChar char="§"/>
            </a:pPr>
            <a:r>
              <a:rPr lang="fr-FR"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dépenses d’investissement : dépenses nécessaires à la construction de l’infrastructure socio-économique ;</a:t>
            </a:r>
          </a:p>
          <a:p>
            <a:pPr marL="377825" algn="just">
              <a:lnSpc>
                <a:spcPct val="107000"/>
              </a:lnSpc>
              <a:spcAft>
                <a:spcPts val="800"/>
              </a:spcAft>
              <a:buClr>
                <a:schemeClr val="accent2"/>
              </a:buClr>
            </a:pPr>
            <a:endParaRPr lang="en-CA" sz="2800" dirty="0">
              <a:latin typeface="Calibri" panose="020F0502020204030204" pitchFamily="34" charset="0"/>
              <a:ea typeface="Calibri" panose="020F0502020204030204" pitchFamily="34" charset="0"/>
              <a:cs typeface="Calibri" panose="020F0502020204030204" pitchFamily="34" charset="0"/>
            </a:endParaRPr>
          </a:p>
          <a:p>
            <a:pPr marL="720725" indent="-342900" algn="just">
              <a:lnSpc>
                <a:spcPct val="107000"/>
              </a:lnSpc>
              <a:spcAft>
                <a:spcPts val="800"/>
              </a:spcAft>
              <a:buClr>
                <a:schemeClr val="accent2"/>
              </a:buClr>
              <a:buFont typeface="Wingdings" panose="05000000000000000000" pitchFamily="2" charset="2"/>
              <a:buChar char="§"/>
            </a:pP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charges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récurrentes</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(CR)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sont</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les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dépenses</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d'entretien</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et de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fonctionnement</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nécessaires</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pour faire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fonctionner</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l’infrastructure</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socio-</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économique</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livrée</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par le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projet</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à un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niveau</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compatible avec son utilisation </a:t>
            </a:r>
            <a:r>
              <a:rPr lang="en-CA" sz="28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prévue</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et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maintenir</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la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capacité</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de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l'investissement</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pendant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sa</a:t>
            </a:r>
            <a:r>
              <a:rPr lang="en-CA" sz="28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durée de vie </a:t>
            </a:r>
            <a:r>
              <a:rPr lang="en-CA" sz="28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prévue</a:t>
            </a:r>
            <a:r>
              <a:rPr lang="en-CA"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7" name="Title 1">
            <a:extLst>
              <a:ext uri="{FF2B5EF4-FFF2-40B4-BE49-F238E27FC236}">
                <a16:creationId xmlns:a16="http://schemas.microsoft.com/office/drawing/2014/main" id="{31263A24-6620-5FF6-D220-8D28A853F4BD}"/>
              </a:ext>
            </a:extLst>
          </p:cNvPr>
          <p:cNvSpPr txBox="1">
            <a:spLocks/>
          </p:cNvSpPr>
          <p:nvPr/>
        </p:nvSpPr>
        <p:spPr>
          <a:xfrm>
            <a:off x="224492" y="330059"/>
            <a:ext cx="10515600" cy="391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fr-CI" sz="2800" b="1" i="1" dirty="0">
                <a:solidFill>
                  <a:srgbClr val="00613E"/>
                </a:solidFill>
                <a:latin typeface="Arial" panose="020B0604020202020204" pitchFamily="34" charset="0"/>
                <a:cs typeface="Arial" panose="020B0604020202020204" pitchFamily="34" charset="0"/>
              </a:rPr>
              <a:t>Prise en compte des charges récurrentes</a:t>
            </a:r>
          </a:p>
        </p:txBody>
      </p:sp>
    </p:spTree>
    <p:extLst>
      <p:ext uri="{BB962C8B-B14F-4D97-AF65-F5344CB8AC3E}">
        <p14:creationId xmlns:p14="http://schemas.microsoft.com/office/powerpoint/2010/main" val="1083711786"/>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01838E-A9AF-37D4-E779-349FF3739895}"/>
              </a:ext>
            </a:extLst>
          </p:cNvPr>
          <p:cNvSpPr txBox="1"/>
          <p:nvPr/>
        </p:nvSpPr>
        <p:spPr>
          <a:xfrm>
            <a:off x="584438" y="812857"/>
            <a:ext cx="11607562" cy="584775"/>
          </a:xfrm>
          <a:prstGeom prst="rect">
            <a:avLst/>
          </a:prstGeom>
          <a:noFill/>
        </p:spPr>
        <p:txBody>
          <a:bodyPr wrap="square">
            <a:spAutoFit/>
          </a:bodyPr>
          <a:lstStyle/>
          <a:p>
            <a:r>
              <a:rPr lang="en-CA" sz="2400" b="1" dirty="0">
                <a:solidFill>
                  <a:srgbClr val="009193"/>
                </a:solidFill>
                <a:latin typeface="Arial" panose="020B0604020202020204" pitchFamily="34" charset="0"/>
                <a:cs typeface="Arial" panose="020B0604020202020204" pitchFamily="34" charset="0"/>
              </a:rPr>
              <a:t>Estimation: </a:t>
            </a:r>
            <a:r>
              <a:rPr lang="en-CA" sz="3200" b="1" dirty="0" err="1">
                <a:solidFill>
                  <a:schemeClr val="accent5">
                    <a:lumMod val="75000"/>
                  </a:schemeClr>
                </a:solidFill>
                <a:uFill>
                  <a:solidFill>
                    <a:srgbClr val="000000"/>
                  </a:solidFill>
                </a:uFill>
                <a:latin typeface="Garamond" panose="02020404030301010803" pitchFamily="18" charset="0"/>
                <a:ea typeface="MS Mincho" panose="02020609040205080304" pitchFamily="49" charset="-128"/>
                <a:cs typeface="Times New Roman" panose="02020603050405020304" pitchFamily="18" charset="0"/>
              </a:rPr>
              <a:t>méthode</a:t>
            </a:r>
            <a:r>
              <a:rPr lang="en-CA" sz="3200" b="1" dirty="0">
                <a:solidFill>
                  <a:schemeClr val="accent5">
                    <a:lumMod val="75000"/>
                  </a:schemeClr>
                </a:solidFill>
                <a:uFill>
                  <a:solidFill>
                    <a:srgbClr val="000000"/>
                  </a:solidFill>
                </a:uFill>
                <a:latin typeface="Garamond" panose="02020404030301010803" pitchFamily="18" charset="0"/>
                <a:ea typeface="MS Mincho" panose="02020609040205080304" pitchFamily="49" charset="-128"/>
                <a:cs typeface="Times New Roman" panose="02020603050405020304" pitchFamily="18" charset="0"/>
              </a:rPr>
              <a:t> </a:t>
            </a:r>
            <a:r>
              <a:rPr lang="en-CA" sz="3200" b="1" dirty="0" err="1">
                <a:solidFill>
                  <a:schemeClr val="accent5">
                    <a:lumMod val="75000"/>
                  </a:schemeClr>
                </a:solidFill>
                <a:uFill>
                  <a:solidFill>
                    <a:srgbClr val="000000"/>
                  </a:solidFill>
                </a:uFill>
                <a:latin typeface="Garamond" panose="02020404030301010803" pitchFamily="18" charset="0"/>
                <a:ea typeface="MS Mincho" panose="02020609040205080304" pitchFamily="49" charset="-128"/>
                <a:cs typeface="Times New Roman" panose="02020603050405020304" pitchFamily="18" charset="0"/>
              </a:rPr>
              <a:t>directe</a:t>
            </a:r>
            <a:endParaRPr lang="en-CA" sz="2800" b="1" dirty="0">
              <a:solidFill>
                <a:schemeClr val="accent5">
                  <a:lumMod val="75000"/>
                </a:schemeClr>
              </a:solidFill>
              <a:uFill>
                <a:solidFill>
                  <a:srgbClr val="000000"/>
                </a:solidFill>
              </a:uFill>
              <a:latin typeface="Garamond" panose="02020404030301010803" pitchFamily="18"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D8F445EB-9EF2-A51E-2052-11DCF19A0E6F}"/>
              </a:ext>
            </a:extLst>
          </p:cNvPr>
          <p:cNvPicPr>
            <a:picLocks noChangeAspect="1"/>
          </p:cNvPicPr>
          <p:nvPr/>
        </p:nvPicPr>
        <p:blipFill>
          <a:blip r:embed="rId4"/>
          <a:stretch>
            <a:fillRect/>
          </a:stretch>
        </p:blipFill>
        <p:spPr>
          <a:xfrm>
            <a:off x="471228" y="1619757"/>
            <a:ext cx="11258858" cy="5148281"/>
          </a:xfrm>
          <a:prstGeom prst="rect">
            <a:avLst/>
          </a:prstGeom>
        </p:spPr>
      </p:pic>
      <p:sp>
        <p:nvSpPr>
          <p:cNvPr id="7" name="Title 1">
            <a:extLst>
              <a:ext uri="{FF2B5EF4-FFF2-40B4-BE49-F238E27FC236}">
                <a16:creationId xmlns:a16="http://schemas.microsoft.com/office/drawing/2014/main" id="{31263A24-6620-5FF6-D220-8D28A853F4BD}"/>
              </a:ext>
            </a:extLst>
          </p:cNvPr>
          <p:cNvSpPr txBox="1">
            <a:spLocks/>
          </p:cNvSpPr>
          <p:nvPr/>
        </p:nvSpPr>
        <p:spPr>
          <a:xfrm>
            <a:off x="224492" y="330059"/>
            <a:ext cx="10515600" cy="391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fr-CI" sz="2800" b="1" i="1" dirty="0">
                <a:solidFill>
                  <a:srgbClr val="00613E"/>
                </a:solidFill>
                <a:latin typeface="Arial" panose="020B0604020202020204" pitchFamily="34" charset="0"/>
                <a:cs typeface="Arial" panose="020B0604020202020204" pitchFamily="34" charset="0"/>
              </a:rPr>
              <a:t>Prise en compte des charges récurrentes</a:t>
            </a:r>
          </a:p>
        </p:txBody>
      </p:sp>
    </p:spTree>
    <p:extLst>
      <p:ext uri="{BB962C8B-B14F-4D97-AF65-F5344CB8AC3E}">
        <p14:creationId xmlns:p14="http://schemas.microsoft.com/office/powerpoint/2010/main" val="316209529"/>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7D0E74-50AF-8491-9DA8-AF080DB776B8}"/>
              </a:ext>
            </a:extLst>
          </p:cNvPr>
          <p:cNvSpPr/>
          <p:nvPr/>
        </p:nvSpPr>
        <p:spPr>
          <a:xfrm>
            <a:off x="380198" y="6047334"/>
            <a:ext cx="1659752" cy="77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799A272-9D90-D585-7718-43055D086758}"/>
              </a:ext>
            </a:extLst>
          </p:cNvPr>
          <p:cNvPicPr>
            <a:picLocks noChangeAspect="1"/>
          </p:cNvPicPr>
          <p:nvPr/>
        </p:nvPicPr>
        <p:blipFill rotWithShape="1">
          <a:blip r:embed="rId2"/>
          <a:srcRect l="-1" t="10089" r="1547" b="8113"/>
          <a:stretch/>
        </p:blipFill>
        <p:spPr>
          <a:xfrm>
            <a:off x="451366" y="783771"/>
            <a:ext cx="11147636" cy="5486400"/>
          </a:xfrm>
          <a:prstGeom prst="rect">
            <a:avLst/>
          </a:prstGeom>
        </p:spPr>
      </p:pic>
      <p:pic>
        <p:nvPicPr>
          <p:cNvPr id="3" name="Image 2">
            <a:extLst>
              <a:ext uri="{FF2B5EF4-FFF2-40B4-BE49-F238E27FC236}">
                <a16:creationId xmlns:a16="http://schemas.microsoft.com/office/drawing/2014/main" id="{D0ECE27D-B956-8105-E1B2-C08154AADAF0}"/>
              </a:ext>
            </a:extLst>
          </p:cNvPr>
          <p:cNvPicPr>
            <a:picLocks noChangeAspect="1"/>
          </p:cNvPicPr>
          <p:nvPr/>
        </p:nvPicPr>
        <p:blipFill rotWithShape="1">
          <a:blip r:embed="rId3"/>
          <a:srcRect t="11429" r="1666" b="6667"/>
          <a:stretch/>
        </p:blipFill>
        <p:spPr>
          <a:xfrm>
            <a:off x="0" y="0"/>
            <a:ext cx="12191999" cy="6858000"/>
          </a:xfrm>
          <a:prstGeom prst="rect">
            <a:avLst/>
          </a:prstGeom>
        </p:spPr>
      </p:pic>
      <p:pic>
        <p:nvPicPr>
          <p:cNvPr id="6" name="Image 5">
            <a:extLst>
              <a:ext uri="{FF2B5EF4-FFF2-40B4-BE49-F238E27FC236}">
                <a16:creationId xmlns:a16="http://schemas.microsoft.com/office/drawing/2014/main" id="{4B36180E-F9C0-D8C4-800A-EEF52C01F8E5}"/>
              </a:ext>
            </a:extLst>
          </p:cNvPr>
          <p:cNvPicPr>
            <a:picLocks noChangeAspect="1"/>
          </p:cNvPicPr>
          <p:nvPr/>
        </p:nvPicPr>
        <p:blipFill>
          <a:blip r:embed="rId4"/>
          <a:stretch>
            <a:fillRect/>
          </a:stretch>
        </p:blipFill>
        <p:spPr>
          <a:xfrm>
            <a:off x="6515450" y="2479249"/>
            <a:ext cx="3325480" cy="1975825"/>
          </a:xfrm>
          <a:prstGeom prst="rect">
            <a:avLst/>
          </a:prstGeom>
        </p:spPr>
      </p:pic>
      <p:pic>
        <p:nvPicPr>
          <p:cNvPr id="8" name="Image 7">
            <a:extLst>
              <a:ext uri="{FF2B5EF4-FFF2-40B4-BE49-F238E27FC236}">
                <a16:creationId xmlns:a16="http://schemas.microsoft.com/office/drawing/2014/main" id="{52CC59C7-EE21-52A1-9E22-84D11CAE6AD0}"/>
              </a:ext>
            </a:extLst>
          </p:cNvPr>
          <p:cNvPicPr>
            <a:picLocks noChangeAspect="1"/>
          </p:cNvPicPr>
          <p:nvPr/>
        </p:nvPicPr>
        <p:blipFill>
          <a:blip r:embed="rId5"/>
          <a:stretch>
            <a:fillRect/>
          </a:stretch>
        </p:blipFill>
        <p:spPr>
          <a:xfrm>
            <a:off x="4228920" y="75006"/>
            <a:ext cx="3723587" cy="1959907"/>
          </a:xfrm>
          <a:prstGeom prst="rect">
            <a:avLst/>
          </a:prstGeom>
        </p:spPr>
      </p:pic>
      <p:pic>
        <p:nvPicPr>
          <p:cNvPr id="9" name="Image 8">
            <a:extLst>
              <a:ext uri="{FF2B5EF4-FFF2-40B4-BE49-F238E27FC236}">
                <a16:creationId xmlns:a16="http://schemas.microsoft.com/office/drawing/2014/main" id="{F0C6855D-6C94-8F85-37B5-ED5B37AB6282}"/>
              </a:ext>
            </a:extLst>
          </p:cNvPr>
          <p:cNvPicPr>
            <a:picLocks noChangeAspect="1"/>
          </p:cNvPicPr>
          <p:nvPr/>
        </p:nvPicPr>
        <p:blipFill>
          <a:blip r:embed="rId6"/>
          <a:stretch>
            <a:fillRect/>
          </a:stretch>
        </p:blipFill>
        <p:spPr>
          <a:xfrm>
            <a:off x="8609584" y="4776729"/>
            <a:ext cx="3440784" cy="2046693"/>
          </a:xfrm>
          <a:prstGeom prst="rect">
            <a:avLst/>
          </a:prstGeom>
        </p:spPr>
      </p:pic>
      <p:pic>
        <p:nvPicPr>
          <p:cNvPr id="10" name="Image 9">
            <a:extLst>
              <a:ext uri="{FF2B5EF4-FFF2-40B4-BE49-F238E27FC236}">
                <a16:creationId xmlns:a16="http://schemas.microsoft.com/office/drawing/2014/main" id="{4B95F675-DBDF-488C-3574-D97D4B1BAAAD}"/>
              </a:ext>
            </a:extLst>
          </p:cNvPr>
          <p:cNvPicPr>
            <a:picLocks noChangeAspect="1"/>
          </p:cNvPicPr>
          <p:nvPr/>
        </p:nvPicPr>
        <p:blipFill>
          <a:blip r:embed="rId7"/>
          <a:stretch>
            <a:fillRect/>
          </a:stretch>
        </p:blipFill>
        <p:spPr>
          <a:xfrm>
            <a:off x="8178190" y="75006"/>
            <a:ext cx="3784425" cy="1959907"/>
          </a:xfrm>
          <a:prstGeom prst="rect">
            <a:avLst/>
          </a:prstGeom>
        </p:spPr>
      </p:pic>
      <p:pic>
        <p:nvPicPr>
          <p:cNvPr id="11" name="Image 10">
            <a:extLst>
              <a:ext uri="{FF2B5EF4-FFF2-40B4-BE49-F238E27FC236}">
                <a16:creationId xmlns:a16="http://schemas.microsoft.com/office/drawing/2014/main" id="{A925ABF3-DBBE-57C3-E5ED-6C2EE6742E48}"/>
              </a:ext>
            </a:extLst>
          </p:cNvPr>
          <p:cNvPicPr>
            <a:picLocks noChangeAspect="1"/>
          </p:cNvPicPr>
          <p:nvPr/>
        </p:nvPicPr>
        <p:blipFill>
          <a:blip r:embed="rId8"/>
          <a:stretch>
            <a:fillRect/>
          </a:stretch>
        </p:blipFill>
        <p:spPr>
          <a:xfrm>
            <a:off x="4276328" y="4779424"/>
            <a:ext cx="3740259" cy="2043998"/>
          </a:xfrm>
          <a:prstGeom prst="rect">
            <a:avLst/>
          </a:prstGeom>
        </p:spPr>
      </p:pic>
    </p:spTree>
    <p:extLst>
      <p:ext uri="{BB962C8B-B14F-4D97-AF65-F5344CB8AC3E}">
        <p14:creationId xmlns:p14="http://schemas.microsoft.com/office/powerpoint/2010/main" val="33942919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284616" y="237902"/>
            <a:ext cx="10515600" cy="1325563"/>
          </a:xfrm>
        </p:spPr>
        <p:txBody>
          <a:bodyPr/>
          <a:lstStyle/>
          <a:p>
            <a:r>
              <a:rPr lang="fr-CI" b="1" dirty="0">
                <a:latin typeface="Arial" panose="020B0604020202020204" pitchFamily="34" charset="0"/>
                <a:cs typeface="Arial" panose="020B0604020202020204" pitchFamily="34" charset="0"/>
              </a:rPr>
              <a:t>Risques associés et mitigation</a:t>
            </a:r>
            <a:endParaRPr lang="en-US" b="1" dirty="0"/>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173364" y="1563464"/>
            <a:ext cx="11734020" cy="4773324"/>
          </a:xfrm>
        </p:spPr>
        <p:txBody>
          <a:bodyPr>
            <a:normAutofit/>
          </a:bodyPr>
          <a:lstStyle/>
          <a:p>
            <a:pPr marL="0" indent="0">
              <a:buNone/>
            </a:pPr>
            <a:endParaRPr lang="fr-CI" dirty="0">
              <a:latin typeface="Arial" panose="020B0604020202020204" pitchFamily="34" charset="0"/>
              <a:ea typeface="Calibri" panose="020F0502020204030204" pitchFamily="34" charset="0"/>
            </a:endParaRPr>
          </a:p>
          <a:p>
            <a:pPr algn="just">
              <a:lnSpc>
                <a:spcPct val="150000"/>
              </a:lnSpc>
              <a:buFont typeface="Wingdings" panose="05000000000000000000" pitchFamily="2" charset="2"/>
              <a:buChar char="ü"/>
            </a:pPr>
            <a:r>
              <a:rPr lang="fr-CI" sz="3000" dirty="0">
                <a:solidFill>
                  <a:schemeClr val="accent1">
                    <a:lumMod val="50000"/>
                  </a:schemeClr>
                </a:solidFill>
                <a:latin typeface="Arial" panose="020B0604020202020204" pitchFamily="34" charset="0"/>
                <a:cs typeface="Arial" panose="020B0604020202020204" pitchFamily="34" charset="0"/>
              </a:rPr>
              <a:t>Faible conduite du changement auprès des acteurs ; </a:t>
            </a:r>
          </a:p>
          <a:p>
            <a:pPr algn="just">
              <a:lnSpc>
                <a:spcPct val="150000"/>
              </a:lnSpc>
              <a:buFont typeface="Wingdings" panose="05000000000000000000" pitchFamily="2" charset="2"/>
              <a:buChar char="ü"/>
            </a:pPr>
            <a:r>
              <a:rPr lang="fr-CI" sz="3000" dirty="0">
                <a:solidFill>
                  <a:schemeClr val="accent1">
                    <a:lumMod val="50000"/>
                  </a:schemeClr>
                </a:solidFill>
                <a:latin typeface="Arial" panose="020B0604020202020204" pitchFamily="34" charset="0"/>
                <a:cs typeface="Arial" panose="020B0604020202020204" pitchFamily="34" charset="0"/>
              </a:rPr>
              <a:t>Insuffisance des capacités des acteurs.</a:t>
            </a:r>
          </a:p>
          <a:p>
            <a:pPr algn="just">
              <a:lnSpc>
                <a:spcPct val="150000"/>
              </a:lnSpc>
              <a:buFont typeface="Wingdings" panose="05000000000000000000" pitchFamily="2" charset="2"/>
              <a:buChar char="ü"/>
            </a:pPr>
            <a:endParaRPr lang="fr-CI" sz="3000" dirty="0">
              <a:solidFill>
                <a:schemeClr val="accent1">
                  <a:lumMod val="50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fr-CI" sz="3000" b="1" dirty="0">
                <a:solidFill>
                  <a:srgbClr val="00B050"/>
                </a:solidFill>
                <a:latin typeface="Arial" panose="020B0604020202020204" pitchFamily="34" charset="0"/>
                <a:cs typeface="Arial" panose="020B0604020202020204" pitchFamily="34" charset="0"/>
              </a:rPr>
              <a:t>Impliquer systématiquement l’ensemble des acteurs à tous les niveaux de la réforme : Conception, mise en œuvre et suivi</a:t>
            </a:r>
            <a:endParaRPr lang="en-US" sz="3000" b="1" dirty="0">
              <a:solidFill>
                <a:srgbClr val="00B05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endParaRPr lang="fr-CI" sz="3000"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p>
        </p:txBody>
      </p:sp>
      <p:cxnSp>
        <p:nvCxnSpPr>
          <p:cNvPr id="5" name="Connecteur droit 4">
            <a:extLst>
              <a:ext uri="{FF2B5EF4-FFF2-40B4-BE49-F238E27FC236}">
                <a16:creationId xmlns:a16="http://schemas.microsoft.com/office/drawing/2014/main" id="{84B311F0-985B-47C6-B675-30AA7C70A90B}"/>
              </a:ext>
            </a:extLst>
          </p:cNvPr>
          <p:cNvCxnSpPr>
            <a:cxnSpLocks/>
          </p:cNvCxnSpPr>
          <p:nvPr/>
        </p:nvCxnSpPr>
        <p:spPr>
          <a:xfrm>
            <a:off x="132216" y="1200721"/>
            <a:ext cx="8841663" cy="0"/>
          </a:xfrm>
          <a:prstGeom prst="line">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32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BA640391-3E10-49BC-AD66-2BBE8143A41E}"/>
              </a:ext>
            </a:extLst>
          </p:cNvPr>
          <p:cNvSpPr txBox="1">
            <a:spLocks/>
          </p:cNvSpPr>
          <p:nvPr/>
        </p:nvSpPr>
        <p:spPr>
          <a:xfrm>
            <a:off x="3614057" y="-169616"/>
            <a:ext cx="9144000" cy="1413036"/>
          </a:xfrm>
          <a:prstGeom prst="rect">
            <a:avLst/>
          </a:prstGeom>
        </p:spPr>
        <p:txBody>
          <a:bodyPr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latin typeface="Arial" panose="020B0604020202020204" pitchFamily="34" charset="0"/>
                <a:cs typeface="Arial" panose="020B0604020202020204" pitchFamily="34" charset="0"/>
              </a:rPr>
              <a:t>PERSPECTIVES</a:t>
            </a:r>
          </a:p>
        </p:txBody>
      </p:sp>
      <p:cxnSp>
        <p:nvCxnSpPr>
          <p:cNvPr id="3" name="Connecteur droit 2">
            <a:extLst>
              <a:ext uri="{FF2B5EF4-FFF2-40B4-BE49-F238E27FC236}">
                <a16:creationId xmlns:a16="http://schemas.microsoft.com/office/drawing/2014/main" id="{BC888A90-E7B2-4105-BF8E-27C089173DB0}"/>
              </a:ext>
            </a:extLst>
          </p:cNvPr>
          <p:cNvCxnSpPr>
            <a:cxnSpLocks/>
          </p:cNvCxnSpPr>
          <p:nvPr/>
        </p:nvCxnSpPr>
        <p:spPr>
          <a:xfrm>
            <a:off x="2491368" y="1426709"/>
            <a:ext cx="7416000" cy="0"/>
          </a:xfrm>
          <a:prstGeom prst="line">
            <a:avLst/>
          </a:prstGeom>
          <a:ln>
            <a:solidFill>
              <a:schemeClr val="bg1"/>
            </a:solidFil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037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284616" y="237902"/>
            <a:ext cx="10515600" cy="1325563"/>
          </a:xfrm>
        </p:spPr>
        <p:txBody>
          <a:bodyPr/>
          <a:lstStyle/>
          <a:p>
            <a:r>
              <a:rPr lang="fr-CI" b="1" dirty="0">
                <a:latin typeface="Arial" panose="020B0604020202020204" pitchFamily="34" charset="0"/>
                <a:cs typeface="Arial" panose="020B0604020202020204" pitchFamily="34" charset="0"/>
              </a:rPr>
              <a:t>Perspectives</a:t>
            </a:r>
            <a:endParaRPr lang="en-US" b="1" dirty="0"/>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173364" y="1563464"/>
            <a:ext cx="10738104" cy="4773324"/>
          </a:xfrm>
        </p:spPr>
        <p:txBody>
          <a:bodyPr>
            <a:normAutofit lnSpcReduction="10000"/>
          </a:bodyPr>
          <a:lstStyle/>
          <a:p>
            <a:pPr marL="0" indent="0">
              <a:buNone/>
            </a:pPr>
            <a:endParaRPr lang="fr-CI" dirty="0">
              <a:latin typeface="Arial" panose="020B0604020202020204" pitchFamily="34" charset="0"/>
              <a:ea typeface="Calibri" panose="020F0502020204030204" pitchFamily="34" charset="0"/>
            </a:endParaRPr>
          </a:p>
          <a:p>
            <a:pPr algn="just">
              <a:buFont typeface="Wingdings" panose="05000000000000000000" pitchFamily="2" charset="2"/>
              <a:buChar char="§"/>
            </a:pPr>
            <a:r>
              <a:rPr lang="fr-CI" sz="3000" dirty="0">
                <a:solidFill>
                  <a:schemeClr val="accent1">
                    <a:lumMod val="50000"/>
                  </a:schemeClr>
                </a:solidFill>
                <a:latin typeface="Arial" panose="020B0604020202020204" pitchFamily="34" charset="0"/>
                <a:ea typeface="Calibri" panose="020F0502020204030204" pitchFamily="34" charset="0"/>
              </a:rPr>
              <a:t>Prise en compte des </a:t>
            </a:r>
            <a:r>
              <a:rPr lang="fr-CI" sz="3000" b="1" dirty="0">
                <a:solidFill>
                  <a:schemeClr val="accent1">
                    <a:lumMod val="50000"/>
                  </a:schemeClr>
                </a:solidFill>
                <a:latin typeface="Arial" panose="020B0604020202020204" pitchFamily="34" charset="0"/>
                <a:ea typeface="Calibri" panose="020F0502020204030204" pitchFamily="34" charset="0"/>
              </a:rPr>
              <a:t>charges récurrentes </a:t>
            </a:r>
            <a:r>
              <a:rPr lang="fr-CI" sz="3000" dirty="0">
                <a:solidFill>
                  <a:schemeClr val="accent1">
                    <a:lumMod val="50000"/>
                  </a:schemeClr>
                </a:solidFill>
                <a:latin typeface="Arial" panose="020B0604020202020204" pitchFamily="34" charset="0"/>
                <a:ea typeface="Calibri" panose="020F0502020204030204" pitchFamily="34" charset="0"/>
              </a:rPr>
              <a:t>dans la préparation et la mise en œuvre des projets ; </a:t>
            </a:r>
          </a:p>
          <a:p>
            <a:pPr algn="just">
              <a:buFont typeface="Wingdings" panose="05000000000000000000" pitchFamily="2" charset="2"/>
              <a:buChar char="§"/>
            </a:pPr>
            <a:endParaRPr lang="fr-CI" sz="1050" dirty="0">
              <a:solidFill>
                <a:schemeClr val="accent1">
                  <a:lumMod val="50000"/>
                </a:schemeClr>
              </a:solidFill>
              <a:latin typeface="Arial" panose="020B0604020202020204" pitchFamily="34" charset="0"/>
              <a:ea typeface="Calibri" panose="020F0502020204030204" pitchFamily="34" charset="0"/>
            </a:endParaRPr>
          </a:p>
          <a:p>
            <a:pPr algn="just">
              <a:buFont typeface="Wingdings" panose="05000000000000000000" pitchFamily="2" charset="2"/>
              <a:buChar char="§"/>
            </a:pPr>
            <a:r>
              <a:rPr lang="fr-CI" sz="3000" dirty="0">
                <a:solidFill>
                  <a:schemeClr val="accent1">
                    <a:lumMod val="50000"/>
                  </a:schemeClr>
                </a:solidFill>
                <a:latin typeface="Arial" panose="020B0604020202020204" pitchFamily="34" charset="0"/>
                <a:ea typeface="Calibri" panose="020F0502020204030204" pitchFamily="34" charset="0"/>
              </a:rPr>
              <a:t>Intégration des </a:t>
            </a:r>
            <a:r>
              <a:rPr lang="fr-CI" sz="3000" b="1" dirty="0">
                <a:solidFill>
                  <a:schemeClr val="accent1">
                    <a:lumMod val="50000"/>
                  </a:schemeClr>
                </a:solidFill>
                <a:latin typeface="Arial" panose="020B0604020202020204" pitchFamily="34" charset="0"/>
                <a:ea typeface="Calibri" panose="020F0502020204030204" pitchFamily="34" charset="0"/>
              </a:rPr>
              <a:t>dimensions climatiques </a:t>
            </a:r>
            <a:r>
              <a:rPr lang="fr-CI" sz="3000" dirty="0">
                <a:solidFill>
                  <a:schemeClr val="accent1">
                    <a:lumMod val="50000"/>
                  </a:schemeClr>
                </a:solidFill>
                <a:latin typeface="Arial" panose="020B0604020202020204" pitchFamily="34" charset="0"/>
                <a:ea typeface="Calibri" panose="020F0502020204030204" pitchFamily="34" charset="0"/>
              </a:rPr>
              <a:t>et la prise en compte des paramètres de la </a:t>
            </a:r>
            <a:r>
              <a:rPr lang="fr-CI" sz="3000" b="1" dirty="0">
                <a:solidFill>
                  <a:schemeClr val="accent1">
                    <a:lumMod val="50000"/>
                  </a:schemeClr>
                </a:solidFill>
                <a:latin typeface="Arial" panose="020B0604020202020204" pitchFamily="34" charset="0"/>
                <a:ea typeface="Calibri" panose="020F0502020204030204" pitchFamily="34" charset="0"/>
              </a:rPr>
              <a:t>budgétisation sensible au genre</a:t>
            </a:r>
            <a:r>
              <a:rPr lang="fr-CI" sz="3000" dirty="0">
                <a:solidFill>
                  <a:schemeClr val="accent1">
                    <a:lumMod val="50000"/>
                  </a:schemeClr>
                </a:solidFill>
                <a:latin typeface="Arial" panose="020B0604020202020204" pitchFamily="34" charset="0"/>
                <a:ea typeface="Calibri" panose="020F0502020204030204" pitchFamily="34" charset="0"/>
              </a:rPr>
              <a:t> ;</a:t>
            </a:r>
          </a:p>
          <a:p>
            <a:pPr algn="just">
              <a:buFont typeface="Wingdings" panose="05000000000000000000" pitchFamily="2" charset="2"/>
              <a:buChar char="§"/>
            </a:pPr>
            <a:endParaRPr lang="fr-CI" sz="1400" dirty="0">
              <a:solidFill>
                <a:schemeClr val="accent1">
                  <a:lumMod val="50000"/>
                </a:schemeClr>
              </a:solidFill>
              <a:latin typeface="Arial" panose="020B0604020202020204" pitchFamily="34" charset="0"/>
              <a:ea typeface="Calibri" panose="020F0502020204030204" pitchFamily="34" charset="0"/>
            </a:endParaRPr>
          </a:p>
          <a:p>
            <a:pPr algn="just">
              <a:buFont typeface="Wingdings" panose="05000000000000000000" pitchFamily="2" charset="2"/>
              <a:buChar char="§"/>
            </a:pPr>
            <a:r>
              <a:rPr lang="fr-CI" sz="3000" dirty="0">
                <a:solidFill>
                  <a:schemeClr val="accent1">
                    <a:lumMod val="50000"/>
                  </a:schemeClr>
                </a:solidFill>
                <a:latin typeface="Arial" panose="020B0604020202020204" pitchFamily="34" charset="0"/>
                <a:ea typeface="Calibri" panose="020F0502020204030204" pitchFamily="34" charset="0"/>
              </a:rPr>
              <a:t>Mise en place </a:t>
            </a:r>
            <a:r>
              <a:rPr lang="fr-CI" sz="3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d’un </a:t>
            </a:r>
            <a:r>
              <a:rPr lang="fr-CI" sz="3000" b="1" dirty="0">
                <a:solidFill>
                  <a:schemeClr val="accent1">
                    <a:lumMod val="50000"/>
                  </a:schemeClr>
                </a:solidFill>
                <a:latin typeface="Arial" panose="020B0604020202020204" pitchFamily="34" charset="0"/>
                <a:cs typeface="Arial" panose="020B0604020202020204" pitchFamily="34" charset="0"/>
              </a:rPr>
              <a:t>plan de renforcement de capacités de l’ensemble des acteurs</a:t>
            </a:r>
            <a:r>
              <a:rPr lang="fr-CI" sz="3000" dirty="0">
                <a:solidFill>
                  <a:schemeClr val="accent1">
                    <a:lumMod val="50000"/>
                  </a:schemeClr>
                </a:solidFill>
                <a:latin typeface="Arial" panose="020B0604020202020204" pitchFamily="34" charset="0"/>
                <a:cs typeface="Arial" panose="020B0604020202020204" pitchFamily="34" charset="0"/>
              </a:rPr>
              <a:t> de la chaine : l’instauration d’un corps de gestionnaire de projet dans la chaine administrative.</a:t>
            </a:r>
          </a:p>
          <a:p>
            <a:endParaRPr lang="fr-CI" dirty="0"/>
          </a:p>
          <a:p>
            <a:endParaRPr lang="en-US" dirty="0"/>
          </a:p>
        </p:txBody>
      </p:sp>
      <p:cxnSp>
        <p:nvCxnSpPr>
          <p:cNvPr id="5" name="Connecteur droit 4">
            <a:extLst>
              <a:ext uri="{FF2B5EF4-FFF2-40B4-BE49-F238E27FC236}">
                <a16:creationId xmlns:a16="http://schemas.microsoft.com/office/drawing/2014/main" id="{84B311F0-985B-47C6-B675-30AA7C70A90B}"/>
              </a:ext>
            </a:extLst>
          </p:cNvPr>
          <p:cNvCxnSpPr>
            <a:cxnSpLocks/>
          </p:cNvCxnSpPr>
          <p:nvPr/>
        </p:nvCxnSpPr>
        <p:spPr>
          <a:xfrm>
            <a:off x="132216" y="1200721"/>
            <a:ext cx="7416000" cy="0"/>
          </a:xfrm>
          <a:prstGeom prst="line">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11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A891E02-A3F7-403A-A49B-7A254208CBAD}"/>
              </a:ext>
            </a:extLst>
          </p:cNvPr>
          <p:cNvSpPr txBox="1"/>
          <p:nvPr/>
        </p:nvSpPr>
        <p:spPr>
          <a:xfrm>
            <a:off x="2504296" y="159470"/>
            <a:ext cx="7183409" cy="832990"/>
          </a:xfrm>
          <a:prstGeom prst="rect">
            <a:avLst/>
          </a:prstGeom>
          <a:solidFill>
            <a:srgbClr val="FFFFFF">
              <a:alpha val="69804"/>
            </a:srgbClr>
          </a:solidFill>
          <a:ln w="952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3600" b="1" dirty="0">
                <a:solidFill>
                  <a:schemeClr val="accent1">
                    <a:lumMod val="75000"/>
                  </a:schemeClr>
                </a:solidFill>
                <a:latin typeface="Arial" panose="020B0604020202020204" pitchFamily="34" charset="0"/>
                <a:cs typeface="Arial" panose="020B0604020202020204" pitchFamily="34" charset="0"/>
                <a:sym typeface="+mj-lt"/>
              </a:rPr>
              <a:t>Plan</a:t>
            </a:r>
            <a:r>
              <a:rPr lang="fr-CI" sz="3600" b="1" dirty="0">
                <a:solidFill>
                  <a:srgbClr val="537F3A"/>
                </a:solidFill>
                <a:latin typeface="Arial" panose="020B0604020202020204" pitchFamily="34" charset="0"/>
                <a:ea typeface="+mj-ea"/>
                <a:cs typeface="Arial" panose="020B0604020202020204" pitchFamily="34" charset="0"/>
                <a:sym typeface="+mj-lt"/>
              </a:rPr>
              <a:t> </a:t>
            </a:r>
            <a:r>
              <a:rPr lang="fr-CI" sz="3600" b="1" dirty="0">
                <a:solidFill>
                  <a:schemeClr val="accent1">
                    <a:lumMod val="75000"/>
                  </a:schemeClr>
                </a:solidFill>
                <a:latin typeface="Arial" panose="020B0604020202020204" pitchFamily="34" charset="0"/>
                <a:cs typeface="Arial" panose="020B0604020202020204" pitchFamily="34" charset="0"/>
                <a:sym typeface="+mj-lt"/>
              </a:rPr>
              <a:t>de</a:t>
            </a:r>
            <a:r>
              <a:rPr lang="fr-CI" sz="3600" b="1" dirty="0">
                <a:solidFill>
                  <a:srgbClr val="537F3A"/>
                </a:solidFill>
                <a:latin typeface="Arial" panose="020B0604020202020204" pitchFamily="34" charset="0"/>
                <a:ea typeface="+mj-ea"/>
                <a:cs typeface="Arial" panose="020B0604020202020204" pitchFamily="34" charset="0"/>
                <a:sym typeface="+mj-lt"/>
              </a:rPr>
              <a:t> </a:t>
            </a:r>
            <a:r>
              <a:rPr lang="fr-CI" sz="3600" b="1" dirty="0">
                <a:solidFill>
                  <a:schemeClr val="accent1">
                    <a:lumMod val="75000"/>
                  </a:schemeClr>
                </a:solidFill>
                <a:latin typeface="Arial" panose="020B0604020202020204" pitchFamily="34" charset="0"/>
                <a:cs typeface="Arial" panose="020B0604020202020204" pitchFamily="34" charset="0"/>
                <a:sym typeface="+mj-lt"/>
              </a:rPr>
              <a:t>la présentation</a:t>
            </a:r>
          </a:p>
        </p:txBody>
      </p:sp>
      <p:cxnSp>
        <p:nvCxnSpPr>
          <p:cNvPr id="3" name="Connecteur droit avec flèche 2">
            <a:extLst>
              <a:ext uri="{FF2B5EF4-FFF2-40B4-BE49-F238E27FC236}">
                <a16:creationId xmlns:a16="http://schemas.microsoft.com/office/drawing/2014/main" id="{07B63F36-5BE7-477E-AB26-19E6A03CD772}"/>
              </a:ext>
            </a:extLst>
          </p:cNvPr>
          <p:cNvCxnSpPr>
            <a:cxnSpLocks/>
          </p:cNvCxnSpPr>
          <p:nvPr/>
        </p:nvCxnSpPr>
        <p:spPr>
          <a:xfrm>
            <a:off x="1568296" y="575965"/>
            <a:ext cx="936000" cy="0"/>
          </a:xfrm>
          <a:prstGeom prst="straightConnector1">
            <a:avLst/>
          </a:prstGeom>
          <a:ln w="19050" cap="rnd">
            <a:solidFill>
              <a:schemeClr val="accent1">
                <a:lumMod val="75000"/>
              </a:schemeClr>
            </a:solidFill>
            <a:prstDash val="solid"/>
            <a:round/>
            <a:headEnd type="oval"/>
            <a:tailEnd type="non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C45ED6DE-CA50-44FC-9E82-E8588DF10E5C}"/>
              </a:ext>
            </a:extLst>
          </p:cNvPr>
          <p:cNvCxnSpPr>
            <a:cxnSpLocks/>
          </p:cNvCxnSpPr>
          <p:nvPr/>
        </p:nvCxnSpPr>
        <p:spPr>
          <a:xfrm>
            <a:off x="9687705" y="575965"/>
            <a:ext cx="936000" cy="0"/>
          </a:xfrm>
          <a:prstGeom prst="straightConnector1">
            <a:avLst/>
          </a:prstGeom>
          <a:ln w="19050" cap="rnd">
            <a:solidFill>
              <a:schemeClr val="accent1"/>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5" name="Flèche : chevron 4">
            <a:extLst>
              <a:ext uri="{FF2B5EF4-FFF2-40B4-BE49-F238E27FC236}">
                <a16:creationId xmlns:a16="http://schemas.microsoft.com/office/drawing/2014/main" id="{977CBB58-BB2C-4635-9889-54C9C0CD74E9}"/>
              </a:ext>
            </a:extLst>
          </p:cNvPr>
          <p:cNvSpPr/>
          <p:nvPr/>
        </p:nvSpPr>
        <p:spPr>
          <a:xfrm rot="5400000">
            <a:off x="1232749" y="1161650"/>
            <a:ext cx="671094" cy="446047"/>
          </a:xfrm>
          <a:prstGeom prst="chevron">
            <a:avLst/>
          </a:prstGeom>
          <a:solidFill>
            <a:schemeClr val="accent1">
              <a:lumMod val="75000"/>
            </a:schemeClr>
          </a:solidFill>
          <a:ln w="9525" cap="rnd" cmpd="sng" algn="ctr">
            <a:solidFill>
              <a:schemeClr val="bg1">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cxnSp>
        <p:nvCxnSpPr>
          <p:cNvPr id="6" name="Connecteur droit 5">
            <a:extLst>
              <a:ext uri="{FF2B5EF4-FFF2-40B4-BE49-F238E27FC236}">
                <a16:creationId xmlns:a16="http://schemas.microsoft.com/office/drawing/2014/main" id="{EAC9F8BA-7FAB-4D92-8B18-7E377032040A}"/>
              </a:ext>
            </a:extLst>
          </p:cNvPr>
          <p:cNvCxnSpPr>
            <a:cxnSpLocks/>
          </p:cNvCxnSpPr>
          <p:nvPr/>
        </p:nvCxnSpPr>
        <p:spPr>
          <a:xfrm>
            <a:off x="1568296" y="1513551"/>
            <a:ext cx="0" cy="4788000"/>
          </a:xfrm>
          <a:prstGeom prst="line">
            <a:avLst/>
          </a:prstGeom>
          <a:ln w="57150" cap="rnd">
            <a:solidFill>
              <a:schemeClr val="accent1">
                <a:lumMod val="75000"/>
              </a:schemeClr>
            </a:solidFill>
            <a:prstDash val="solid"/>
            <a:round/>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B4EE554-FD16-4CEA-A67F-33D686A51F40}"/>
              </a:ext>
            </a:extLst>
          </p:cNvPr>
          <p:cNvCxnSpPr>
            <a:cxnSpLocks/>
          </p:cNvCxnSpPr>
          <p:nvPr/>
        </p:nvCxnSpPr>
        <p:spPr>
          <a:xfrm>
            <a:off x="1635057" y="1854207"/>
            <a:ext cx="1080000" cy="0"/>
          </a:xfrm>
          <a:prstGeom prst="straightConnector1">
            <a:avLst/>
          </a:prstGeom>
          <a:ln w="28575" cap="rnd">
            <a:solidFill>
              <a:schemeClr val="accent1">
                <a:lumMod val="75000"/>
              </a:schemeClr>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687F76C3-0B10-4872-A5D8-00662DCA1160}"/>
              </a:ext>
            </a:extLst>
          </p:cNvPr>
          <p:cNvSpPr/>
          <p:nvPr/>
        </p:nvSpPr>
        <p:spPr>
          <a:xfrm>
            <a:off x="2305197" y="1634003"/>
            <a:ext cx="540000" cy="540000"/>
          </a:xfrm>
          <a:prstGeom prst="ellipse">
            <a:avLst/>
          </a:prstGeom>
          <a:solidFill>
            <a:schemeClr val="bg1"/>
          </a:solidFill>
          <a:ln w="76200" cap="rnd" cmpd="sng" algn="ctr">
            <a:solidFill>
              <a:schemeClr val="accent1">
                <a:lumMod val="75000"/>
              </a:schemeClr>
            </a:solidFill>
            <a:prstDash val="solid"/>
            <a:round/>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1">
                    <a:lumMod val="75000"/>
                  </a:schemeClr>
                </a:solidFill>
              </a:rPr>
              <a:t>1</a:t>
            </a:r>
          </a:p>
        </p:txBody>
      </p:sp>
      <p:cxnSp>
        <p:nvCxnSpPr>
          <p:cNvPr id="9" name="Connecteur droit avec flèche 8">
            <a:extLst>
              <a:ext uri="{FF2B5EF4-FFF2-40B4-BE49-F238E27FC236}">
                <a16:creationId xmlns:a16="http://schemas.microsoft.com/office/drawing/2014/main" id="{51FB09D8-8616-4456-8741-EFC2F432A45D}"/>
              </a:ext>
            </a:extLst>
          </p:cNvPr>
          <p:cNvCxnSpPr>
            <a:cxnSpLocks/>
          </p:cNvCxnSpPr>
          <p:nvPr/>
        </p:nvCxnSpPr>
        <p:spPr>
          <a:xfrm>
            <a:off x="1635057" y="2562936"/>
            <a:ext cx="1080000" cy="0"/>
          </a:xfrm>
          <a:prstGeom prst="straightConnector1">
            <a:avLst/>
          </a:prstGeom>
          <a:ln w="28575" cap="rnd">
            <a:solidFill>
              <a:schemeClr val="accent1">
                <a:lumMod val="75000"/>
              </a:schemeClr>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17E41A1C-8880-48C8-8A49-07A9DA729A77}"/>
              </a:ext>
            </a:extLst>
          </p:cNvPr>
          <p:cNvSpPr/>
          <p:nvPr/>
        </p:nvSpPr>
        <p:spPr>
          <a:xfrm>
            <a:off x="2305197" y="2372795"/>
            <a:ext cx="540000" cy="540000"/>
          </a:xfrm>
          <a:prstGeom prst="ellipse">
            <a:avLst/>
          </a:prstGeom>
          <a:solidFill>
            <a:schemeClr val="bg1"/>
          </a:solidFill>
          <a:ln w="76200" cap="rnd" cmpd="sng" algn="ctr">
            <a:solidFill>
              <a:schemeClr val="accent1">
                <a:lumMod val="75000"/>
              </a:schemeClr>
            </a:solidFill>
            <a:prstDash val="solid"/>
            <a:round/>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1">
                    <a:lumMod val="75000"/>
                  </a:schemeClr>
                </a:solidFill>
              </a:rPr>
              <a:t>2</a:t>
            </a:r>
          </a:p>
        </p:txBody>
      </p:sp>
      <p:cxnSp>
        <p:nvCxnSpPr>
          <p:cNvPr id="11" name="Connecteur droit avec flèche 10">
            <a:extLst>
              <a:ext uri="{FF2B5EF4-FFF2-40B4-BE49-F238E27FC236}">
                <a16:creationId xmlns:a16="http://schemas.microsoft.com/office/drawing/2014/main" id="{6DDEF85F-B507-4A99-B950-26F59646160A}"/>
              </a:ext>
            </a:extLst>
          </p:cNvPr>
          <p:cNvCxnSpPr>
            <a:cxnSpLocks/>
          </p:cNvCxnSpPr>
          <p:nvPr/>
        </p:nvCxnSpPr>
        <p:spPr>
          <a:xfrm>
            <a:off x="1624508" y="3289503"/>
            <a:ext cx="1080000" cy="0"/>
          </a:xfrm>
          <a:prstGeom prst="straightConnector1">
            <a:avLst/>
          </a:prstGeom>
          <a:ln w="28575" cap="rnd">
            <a:solidFill>
              <a:schemeClr val="accent1">
                <a:lumMod val="75000"/>
              </a:schemeClr>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62116A65-9AD3-40B1-81E6-A77240756396}"/>
              </a:ext>
            </a:extLst>
          </p:cNvPr>
          <p:cNvSpPr/>
          <p:nvPr/>
        </p:nvSpPr>
        <p:spPr>
          <a:xfrm>
            <a:off x="2305197" y="3111587"/>
            <a:ext cx="540000" cy="540000"/>
          </a:xfrm>
          <a:prstGeom prst="ellipse">
            <a:avLst/>
          </a:prstGeom>
          <a:solidFill>
            <a:schemeClr val="bg1"/>
          </a:solidFill>
          <a:ln w="76200" cap="rnd" cmpd="sng" algn="ctr">
            <a:solidFill>
              <a:schemeClr val="accent1">
                <a:lumMod val="75000"/>
              </a:schemeClr>
            </a:solidFill>
            <a:prstDash val="solid"/>
            <a:round/>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1">
                    <a:lumMod val="75000"/>
                  </a:schemeClr>
                </a:solidFill>
              </a:rPr>
              <a:t>3</a:t>
            </a:r>
          </a:p>
        </p:txBody>
      </p:sp>
      <p:grpSp>
        <p:nvGrpSpPr>
          <p:cNvPr id="13" name="Groupe 12">
            <a:extLst>
              <a:ext uri="{FF2B5EF4-FFF2-40B4-BE49-F238E27FC236}">
                <a16:creationId xmlns:a16="http://schemas.microsoft.com/office/drawing/2014/main" id="{463D4D99-82A1-4BBD-9F66-8A5274D3B509}"/>
              </a:ext>
            </a:extLst>
          </p:cNvPr>
          <p:cNvGrpSpPr/>
          <p:nvPr/>
        </p:nvGrpSpPr>
        <p:grpSpPr>
          <a:xfrm>
            <a:off x="350025" y="4990178"/>
            <a:ext cx="2436542" cy="2638242"/>
            <a:chOff x="317815" y="2471603"/>
            <a:chExt cx="1758090" cy="4012826"/>
          </a:xfrm>
          <a:scene3d>
            <a:camera prst="isometricOffAxis1Top"/>
            <a:lightRig rig="threePt" dir="t"/>
          </a:scene3d>
        </p:grpSpPr>
        <p:sp>
          <p:nvSpPr>
            <p:cNvPr id="14" name="Ellipse 13">
              <a:extLst>
                <a:ext uri="{FF2B5EF4-FFF2-40B4-BE49-F238E27FC236}">
                  <a16:creationId xmlns:a16="http://schemas.microsoft.com/office/drawing/2014/main" id="{29A83987-015A-459B-A9B2-AFF8771AF617}"/>
                </a:ext>
              </a:extLst>
            </p:cNvPr>
            <p:cNvSpPr/>
            <p:nvPr/>
          </p:nvSpPr>
          <p:spPr>
            <a:xfrm rot="21161698">
              <a:off x="317815" y="2471603"/>
              <a:ext cx="1758090" cy="4012826"/>
            </a:xfrm>
            <a:prstGeom prst="ellipse">
              <a:avLst/>
            </a:prstGeom>
            <a:solidFill>
              <a:schemeClr val="accent1">
                <a:lumMod val="75000"/>
              </a:schemeClr>
            </a:solidFill>
            <a:ln w="9525" cap="rnd" cmpd="sng" algn="ctr">
              <a:solidFill>
                <a:schemeClr val="accent1">
                  <a:lumMod val="75000"/>
                </a:schemeClr>
              </a:solidFill>
              <a:prstDash val="solid"/>
              <a:round/>
              <a:headEnd type="none" w="med" len="med"/>
              <a:tailEnd type="none" w="med" len="med"/>
            </a:ln>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sp>
          <p:nvSpPr>
            <p:cNvPr id="15" name="Ellipse 14">
              <a:extLst>
                <a:ext uri="{FF2B5EF4-FFF2-40B4-BE49-F238E27FC236}">
                  <a16:creationId xmlns:a16="http://schemas.microsoft.com/office/drawing/2014/main" id="{D2037C28-8537-408D-9AF7-A3E15AD65F5F}"/>
                </a:ext>
              </a:extLst>
            </p:cNvPr>
            <p:cNvSpPr/>
            <p:nvPr/>
          </p:nvSpPr>
          <p:spPr>
            <a:xfrm rot="21161698">
              <a:off x="464323" y="2806005"/>
              <a:ext cx="1465075" cy="3344022"/>
            </a:xfrm>
            <a:prstGeom prst="ellipse">
              <a:avLst/>
            </a:prstGeom>
            <a:solidFill>
              <a:schemeClr val="bg1"/>
            </a:solidFill>
            <a:ln w="9525" cap="rnd" cmpd="sng" algn="ctr">
              <a:solidFill>
                <a:schemeClr val="accent1">
                  <a:lumMod val="75000"/>
                </a:schemeClr>
              </a:solidFill>
              <a:prstDash val="solid"/>
              <a:round/>
              <a:headEnd type="none" w="med" len="med"/>
              <a:tailEnd type="none" w="med" len="med"/>
            </a:ln>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sp>
          <p:nvSpPr>
            <p:cNvPr id="16" name="Ellipse 15">
              <a:extLst>
                <a:ext uri="{FF2B5EF4-FFF2-40B4-BE49-F238E27FC236}">
                  <a16:creationId xmlns:a16="http://schemas.microsoft.com/office/drawing/2014/main" id="{9D040A0D-A4D5-4FCC-A475-982E74B7FBC6}"/>
                </a:ext>
              </a:extLst>
            </p:cNvPr>
            <p:cNvSpPr/>
            <p:nvPr/>
          </p:nvSpPr>
          <p:spPr>
            <a:xfrm rot="21161698">
              <a:off x="610830" y="3140407"/>
              <a:ext cx="1172060" cy="2675217"/>
            </a:xfrm>
            <a:prstGeom prst="ellipse">
              <a:avLst/>
            </a:prstGeom>
            <a:solidFill>
              <a:schemeClr val="accent1">
                <a:lumMod val="75000"/>
              </a:schemeClr>
            </a:solidFill>
            <a:ln w="9525" cap="rnd" cmpd="sng" algn="ctr">
              <a:solidFill>
                <a:schemeClr val="accent1">
                  <a:lumMod val="75000"/>
                </a:schemeClr>
              </a:solidFill>
              <a:prstDash val="solid"/>
              <a:round/>
              <a:headEnd type="none" w="med" len="med"/>
              <a:tailEnd type="none" w="med" len="med"/>
            </a:ln>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sp>
          <p:nvSpPr>
            <p:cNvPr id="17" name="Ellipse 16">
              <a:extLst>
                <a:ext uri="{FF2B5EF4-FFF2-40B4-BE49-F238E27FC236}">
                  <a16:creationId xmlns:a16="http://schemas.microsoft.com/office/drawing/2014/main" id="{CC13FE65-FA35-43A1-89B7-348A00413393}"/>
                </a:ext>
              </a:extLst>
            </p:cNvPr>
            <p:cNvSpPr/>
            <p:nvPr/>
          </p:nvSpPr>
          <p:spPr>
            <a:xfrm rot="21161698">
              <a:off x="757338" y="3474810"/>
              <a:ext cx="879045" cy="2006413"/>
            </a:xfrm>
            <a:prstGeom prst="ellipse">
              <a:avLst/>
            </a:prstGeom>
            <a:solidFill>
              <a:schemeClr val="bg1"/>
            </a:solidFill>
            <a:ln w="9525" cap="rnd" cmpd="sng" algn="ctr">
              <a:solidFill>
                <a:schemeClr val="accent1">
                  <a:lumMod val="75000"/>
                </a:schemeClr>
              </a:solidFill>
              <a:prstDash val="solid"/>
              <a:round/>
              <a:headEnd type="none" w="med" len="med"/>
              <a:tailEnd type="none" w="med" len="med"/>
            </a:ln>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sp>
          <p:nvSpPr>
            <p:cNvPr id="18" name="Ellipse 17">
              <a:extLst>
                <a:ext uri="{FF2B5EF4-FFF2-40B4-BE49-F238E27FC236}">
                  <a16:creationId xmlns:a16="http://schemas.microsoft.com/office/drawing/2014/main" id="{13EE6DF7-516B-445F-A67E-FD60DBA190D9}"/>
                </a:ext>
              </a:extLst>
            </p:cNvPr>
            <p:cNvSpPr/>
            <p:nvPr/>
          </p:nvSpPr>
          <p:spPr>
            <a:xfrm rot="21161698">
              <a:off x="903845" y="3809212"/>
              <a:ext cx="586030" cy="1337609"/>
            </a:xfrm>
            <a:prstGeom prst="ellipse">
              <a:avLst/>
            </a:prstGeom>
            <a:solidFill>
              <a:schemeClr val="accent1">
                <a:lumMod val="75000"/>
              </a:schemeClr>
            </a:solidFill>
            <a:ln w="9525" cap="rnd" cmpd="sng" algn="ctr">
              <a:solidFill>
                <a:schemeClr val="accent1">
                  <a:lumMod val="75000"/>
                </a:schemeClr>
              </a:solidFill>
              <a:prstDash val="solid"/>
              <a:round/>
              <a:headEnd type="none" w="med" len="med"/>
              <a:tailEnd type="none" w="med" len="med"/>
            </a:ln>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grpSp>
      <p:cxnSp>
        <p:nvCxnSpPr>
          <p:cNvPr id="22" name="Connecteur droit avec flèche 21">
            <a:extLst>
              <a:ext uri="{FF2B5EF4-FFF2-40B4-BE49-F238E27FC236}">
                <a16:creationId xmlns:a16="http://schemas.microsoft.com/office/drawing/2014/main" id="{0D12273D-5989-435F-97BF-583D6BD7EA87}"/>
              </a:ext>
            </a:extLst>
          </p:cNvPr>
          <p:cNvCxnSpPr>
            <a:cxnSpLocks/>
          </p:cNvCxnSpPr>
          <p:nvPr/>
        </p:nvCxnSpPr>
        <p:spPr>
          <a:xfrm>
            <a:off x="1624508" y="4013877"/>
            <a:ext cx="1080000" cy="0"/>
          </a:xfrm>
          <a:prstGeom prst="straightConnector1">
            <a:avLst/>
          </a:prstGeom>
          <a:ln w="28575" cap="rnd">
            <a:solidFill>
              <a:schemeClr val="accent1">
                <a:lumMod val="75000"/>
              </a:schemeClr>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F2EA2808-D9E5-404D-8270-60938C70E05E}"/>
              </a:ext>
            </a:extLst>
          </p:cNvPr>
          <p:cNvSpPr/>
          <p:nvPr/>
        </p:nvSpPr>
        <p:spPr>
          <a:xfrm>
            <a:off x="2305197" y="3829503"/>
            <a:ext cx="540000" cy="540000"/>
          </a:xfrm>
          <a:prstGeom prst="ellipse">
            <a:avLst/>
          </a:prstGeom>
          <a:solidFill>
            <a:schemeClr val="bg1"/>
          </a:solidFill>
          <a:ln w="76200" cap="rnd" cmpd="sng" algn="ctr">
            <a:solidFill>
              <a:schemeClr val="accent1">
                <a:lumMod val="75000"/>
              </a:schemeClr>
            </a:solidFill>
            <a:prstDash val="solid"/>
            <a:round/>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1">
                    <a:lumMod val="75000"/>
                  </a:schemeClr>
                </a:solidFill>
              </a:rPr>
              <a:t>4</a:t>
            </a:r>
          </a:p>
        </p:txBody>
      </p:sp>
      <p:sp>
        <p:nvSpPr>
          <p:cNvPr id="25" name="ZoneTexte 24">
            <a:extLst>
              <a:ext uri="{FF2B5EF4-FFF2-40B4-BE49-F238E27FC236}">
                <a16:creationId xmlns:a16="http://schemas.microsoft.com/office/drawing/2014/main" id="{70D9E74D-9A11-4469-8655-A6AC59D9A528}"/>
              </a:ext>
            </a:extLst>
          </p:cNvPr>
          <p:cNvSpPr txBox="1"/>
          <p:nvPr/>
        </p:nvSpPr>
        <p:spPr>
          <a:xfrm>
            <a:off x="3163823" y="1720221"/>
            <a:ext cx="7315197" cy="553998"/>
          </a:xfrm>
          <a:prstGeom prst="rect">
            <a:avLst/>
          </a:prstGeom>
          <a:noFill/>
        </p:spPr>
        <p:txBody>
          <a:bodyPr wrap="square" rtlCol="0">
            <a:spAutoFit/>
          </a:bodyPr>
          <a:lstStyle/>
          <a:p>
            <a:r>
              <a:rPr lang="fr-CI" sz="3000" b="1" dirty="0">
                <a:solidFill>
                  <a:schemeClr val="accent1">
                    <a:lumMod val="75000"/>
                  </a:schemeClr>
                </a:solidFill>
                <a:latin typeface="Arial" panose="020B0604020202020204" pitchFamily="34" charset="0"/>
                <a:cs typeface="Arial" panose="020B0604020202020204" pitchFamily="34" charset="0"/>
              </a:rPr>
              <a:t>Contexte</a:t>
            </a:r>
          </a:p>
        </p:txBody>
      </p:sp>
      <p:sp>
        <p:nvSpPr>
          <p:cNvPr id="26" name="ZoneTexte 25">
            <a:extLst>
              <a:ext uri="{FF2B5EF4-FFF2-40B4-BE49-F238E27FC236}">
                <a16:creationId xmlns:a16="http://schemas.microsoft.com/office/drawing/2014/main" id="{3D34AF63-C15E-4EFB-9EE0-D35888184525}"/>
              </a:ext>
            </a:extLst>
          </p:cNvPr>
          <p:cNvSpPr txBox="1"/>
          <p:nvPr/>
        </p:nvSpPr>
        <p:spPr>
          <a:xfrm>
            <a:off x="3163823" y="2414006"/>
            <a:ext cx="9028177" cy="785793"/>
          </a:xfrm>
          <a:prstGeom prst="rect">
            <a:avLst/>
          </a:prstGeom>
          <a:noFill/>
        </p:spPr>
        <p:txBody>
          <a:bodyPr wrap="square" rtlCol="0">
            <a:spAutoFit/>
          </a:bodyPr>
          <a:lstStyle/>
          <a:p>
            <a:pPr>
              <a:lnSpc>
                <a:spcPct val="75000"/>
              </a:lnSpc>
            </a:pPr>
            <a:r>
              <a:rPr lang="fr-FR" sz="3000" b="1" dirty="0">
                <a:solidFill>
                  <a:schemeClr val="accent1">
                    <a:lumMod val="75000"/>
                  </a:schemeClr>
                </a:solidFill>
                <a:latin typeface="Arial" panose="020B0604020202020204" pitchFamily="34" charset="0"/>
                <a:cs typeface="Arial" panose="020B0604020202020204" pitchFamily="34" charset="0"/>
              </a:rPr>
              <a:t>Défis de la qualité de la Gestion des Investissements </a:t>
            </a:r>
            <a:r>
              <a:rPr lang="en-US" sz="3000" b="1" dirty="0">
                <a:solidFill>
                  <a:schemeClr val="accent1">
                    <a:lumMod val="75000"/>
                  </a:schemeClr>
                </a:solidFill>
                <a:latin typeface="Arial" panose="020B0604020202020204" pitchFamily="34" charset="0"/>
                <a:cs typeface="Arial" panose="020B0604020202020204" pitchFamily="34" charset="0"/>
              </a:rPr>
              <a:t>Publics (GIP)</a:t>
            </a:r>
            <a:endParaRPr lang="fr-CI" sz="3000" b="1" dirty="0">
              <a:solidFill>
                <a:schemeClr val="accent1">
                  <a:lumMod val="75000"/>
                </a:schemeClr>
              </a:solidFill>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1731A894-546D-4B72-9A15-8B8CF0859865}"/>
              </a:ext>
            </a:extLst>
          </p:cNvPr>
          <p:cNvSpPr txBox="1"/>
          <p:nvPr/>
        </p:nvSpPr>
        <p:spPr>
          <a:xfrm>
            <a:off x="3177857" y="3207326"/>
            <a:ext cx="7315197" cy="553998"/>
          </a:xfrm>
          <a:prstGeom prst="rect">
            <a:avLst/>
          </a:prstGeom>
          <a:noFill/>
        </p:spPr>
        <p:txBody>
          <a:bodyPr wrap="square" rtlCol="0">
            <a:spAutoFit/>
          </a:bodyPr>
          <a:lstStyle/>
          <a:p>
            <a:r>
              <a:rPr lang="fr-CI" sz="3000" b="1" dirty="0">
                <a:solidFill>
                  <a:schemeClr val="accent1">
                    <a:lumMod val="75000"/>
                  </a:schemeClr>
                </a:solidFill>
                <a:latin typeface="Arial" panose="020B0604020202020204" pitchFamily="34" charset="0"/>
                <a:cs typeface="Arial" panose="020B0604020202020204" pitchFamily="34" charset="0"/>
              </a:rPr>
              <a:t>Mise en place de la réforme GIP</a:t>
            </a:r>
          </a:p>
        </p:txBody>
      </p:sp>
      <p:sp>
        <p:nvSpPr>
          <p:cNvPr id="28" name="ZoneTexte 27">
            <a:extLst>
              <a:ext uri="{FF2B5EF4-FFF2-40B4-BE49-F238E27FC236}">
                <a16:creationId xmlns:a16="http://schemas.microsoft.com/office/drawing/2014/main" id="{6CBA6113-EDAE-4A17-921B-55CBB1A0FAF0}"/>
              </a:ext>
            </a:extLst>
          </p:cNvPr>
          <p:cNvSpPr txBox="1"/>
          <p:nvPr/>
        </p:nvSpPr>
        <p:spPr>
          <a:xfrm>
            <a:off x="3177857" y="3835931"/>
            <a:ext cx="7315197" cy="553998"/>
          </a:xfrm>
          <a:prstGeom prst="rect">
            <a:avLst/>
          </a:prstGeom>
          <a:noFill/>
        </p:spPr>
        <p:txBody>
          <a:bodyPr wrap="square" rtlCol="0">
            <a:spAutoFit/>
          </a:bodyPr>
          <a:lstStyle/>
          <a:p>
            <a:r>
              <a:rPr lang="fr-FR" sz="3000" b="1" dirty="0">
                <a:solidFill>
                  <a:schemeClr val="accent1">
                    <a:lumMod val="75000"/>
                  </a:schemeClr>
                </a:solidFill>
                <a:latin typeface="Arial" panose="020B0604020202020204" pitchFamily="34" charset="0"/>
                <a:cs typeface="Arial" panose="020B0604020202020204" pitchFamily="34" charset="0"/>
              </a:rPr>
              <a:t>Risques et difficultés associés</a:t>
            </a:r>
            <a:endParaRPr lang="fr-CI" sz="3000" b="1" dirty="0">
              <a:solidFill>
                <a:schemeClr val="accent1">
                  <a:lumMod val="75000"/>
                </a:schemeClr>
              </a:solidFill>
              <a:latin typeface="Arial" panose="020B0604020202020204" pitchFamily="34" charset="0"/>
              <a:cs typeface="Arial" panose="020B0604020202020204" pitchFamily="34" charset="0"/>
            </a:endParaRPr>
          </a:p>
        </p:txBody>
      </p:sp>
      <p:cxnSp>
        <p:nvCxnSpPr>
          <p:cNvPr id="29" name="Connecteur droit avec flèche 28">
            <a:extLst>
              <a:ext uri="{FF2B5EF4-FFF2-40B4-BE49-F238E27FC236}">
                <a16:creationId xmlns:a16="http://schemas.microsoft.com/office/drawing/2014/main" id="{7D7E94C2-0497-45E1-AE9F-C90BB5B93682}"/>
              </a:ext>
            </a:extLst>
          </p:cNvPr>
          <p:cNvCxnSpPr>
            <a:cxnSpLocks/>
          </p:cNvCxnSpPr>
          <p:nvPr/>
        </p:nvCxnSpPr>
        <p:spPr>
          <a:xfrm>
            <a:off x="1568295" y="4751068"/>
            <a:ext cx="1080000" cy="0"/>
          </a:xfrm>
          <a:prstGeom prst="straightConnector1">
            <a:avLst/>
          </a:prstGeom>
          <a:ln w="28575" cap="rnd">
            <a:solidFill>
              <a:schemeClr val="accent1">
                <a:lumMod val="75000"/>
              </a:schemeClr>
            </a:solidFill>
            <a:prstDash val="solid"/>
            <a:round/>
            <a:headEnd type="none"/>
            <a:tailEnd type="ova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0EDFCA1F-5104-4610-ABB3-286E4563A4DC}"/>
              </a:ext>
            </a:extLst>
          </p:cNvPr>
          <p:cNvSpPr/>
          <p:nvPr/>
        </p:nvSpPr>
        <p:spPr>
          <a:xfrm>
            <a:off x="2296998" y="4545621"/>
            <a:ext cx="540000" cy="540000"/>
          </a:xfrm>
          <a:prstGeom prst="ellipse">
            <a:avLst/>
          </a:prstGeom>
          <a:solidFill>
            <a:schemeClr val="bg1"/>
          </a:solidFill>
          <a:ln w="76200" cap="rnd" cmpd="sng" algn="ctr">
            <a:solidFill>
              <a:schemeClr val="accent1">
                <a:lumMod val="75000"/>
              </a:schemeClr>
            </a:solidFill>
            <a:prstDash val="solid"/>
            <a:round/>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1">
                    <a:lumMod val="75000"/>
                  </a:schemeClr>
                </a:solidFill>
              </a:rPr>
              <a:t>5</a:t>
            </a:r>
          </a:p>
        </p:txBody>
      </p:sp>
      <p:sp>
        <p:nvSpPr>
          <p:cNvPr id="31" name="ZoneTexte 30">
            <a:extLst>
              <a:ext uri="{FF2B5EF4-FFF2-40B4-BE49-F238E27FC236}">
                <a16:creationId xmlns:a16="http://schemas.microsoft.com/office/drawing/2014/main" id="{8088AE7E-3569-4B53-8529-D9BF58491441}"/>
              </a:ext>
            </a:extLst>
          </p:cNvPr>
          <p:cNvSpPr txBox="1"/>
          <p:nvPr/>
        </p:nvSpPr>
        <p:spPr>
          <a:xfrm>
            <a:off x="3177857" y="4614560"/>
            <a:ext cx="7315197" cy="553998"/>
          </a:xfrm>
          <a:prstGeom prst="rect">
            <a:avLst/>
          </a:prstGeom>
          <a:noFill/>
        </p:spPr>
        <p:txBody>
          <a:bodyPr wrap="square" rtlCol="0">
            <a:spAutoFit/>
          </a:bodyPr>
          <a:lstStyle/>
          <a:p>
            <a:r>
              <a:rPr lang="fr-CI" sz="3000" b="1" dirty="0">
                <a:solidFill>
                  <a:schemeClr val="accent1">
                    <a:lumMod val="75000"/>
                  </a:schemeClr>
                </a:solidFill>
                <a:latin typeface="Arial" panose="020B0604020202020204" pitchFamily="34" charset="0"/>
                <a:cs typeface="Arial" panose="020B0604020202020204" pitchFamily="34" charset="0"/>
              </a:rPr>
              <a:t>Perspectives</a:t>
            </a:r>
          </a:p>
        </p:txBody>
      </p:sp>
    </p:spTree>
    <p:extLst>
      <p:ext uri="{BB962C8B-B14F-4D97-AF65-F5344CB8AC3E}">
        <p14:creationId xmlns:p14="http://schemas.microsoft.com/office/powerpoint/2010/main" val="354412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BA640391-3E10-49BC-AD66-2BBE8143A41E}"/>
              </a:ext>
            </a:extLst>
          </p:cNvPr>
          <p:cNvSpPr txBox="1">
            <a:spLocks/>
          </p:cNvSpPr>
          <p:nvPr/>
        </p:nvSpPr>
        <p:spPr>
          <a:xfrm>
            <a:off x="4147457" y="-311130"/>
            <a:ext cx="9144000" cy="1413036"/>
          </a:xfrm>
          <a:prstGeom prst="rect">
            <a:avLst/>
          </a:prstGeom>
        </p:spPr>
        <p:txBody>
          <a:bodyPr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latin typeface="Arial" panose="020B0604020202020204" pitchFamily="34" charset="0"/>
                <a:cs typeface="Arial" panose="020B0604020202020204" pitchFamily="34" charset="0"/>
              </a:rPr>
              <a:t>CONTEXTE</a:t>
            </a:r>
          </a:p>
        </p:txBody>
      </p:sp>
      <p:cxnSp>
        <p:nvCxnSpPr>
          <p:cNvPr id="3" name="Connecteur droit 2">
            <a:extLst>
              <a:ext uri="{FF2B5EF4-FFF2-40B4-BE49-F238E27FC236}">
                <a16:creationId xmlns:a16="http://schemas.microsoft.com/office/drawing/2014/main" id="{BC888A90-E7B2-4105-BF8E-27C089173DB0}"/>
              </a:ext>
            </a:extLst>
          </p:cNvPr>
          <p:cNvCxnSpPr>
            <a:cxnSpLocks/>
          </p:cNvCxnSpPr>
          <p:nvPr/>
        </p:nvCxnSpPr>
        <p:spPr>
          <a:xfrm>
            <a:off x="2491368" y="1426709"/>
            <a:ext cx="7416000" cy="0"/>
          </a:xfrm>
          <a:prstGeom prst="line">
            <a:avLst/>
          </a:prstGeom>
          <a:ln>
            <a:solidFill>
              <a:schemeClr val="bg1"/>
            </a:solidFil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260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4492" y="-107486"/>
            <a:ext cx="10515600" cy="1325563"/>
          </a:xfrm>
        </p:spPr>
        <p:txBody>
          <a:bodyPr/>
          <a:lstStyle/>
          <a:p>
            <a:r>
              <a:rPr lang="fr-CI" b="1" dirty="0">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49664" y="1442816"/>
            <a:ext cx="10515600" cy="4351338"/>
          </a:xfrm>
        </p:spPr>
        <p:txBody>
          <a:bodyPr>
            <a:normAutofit/>
          </a:bodyPr>
          <a:lstStyle/>
          <a:p>
            <a:pPr>
              <a:buFont typeface="Wingdings" panose="05000000000000000000" pitchFamily="2" charset="2"/>
              <a:buChar char="§"/>
            </a:pPr>
            <a:r>
              <a:rPr lang="en-US" dirty="0">
                <a:solidFill>
                  <a:schemeClr val="accent1">
                    <a:lumMod val="50000"/>
                  </a:schemeClr>
                </a:solidFill>
                <a:latin typeface="Arial" panose="020B0604020202020204" pitchFamily="34" charset="0"/>
                <a:cs typeface="Arial" panose="020B0604020202020204" pitchFamily="34" charset="0"/>
              </a:rPr>
              <a:t>Planification </a:t>
            </a:r>
            <a:r>
              <a:rPr lang="en-US" dirty="0" err="1">
                <a:solidFill>
                  <a:schemeClr val="accent1">
                    <a:lumMod val="50000"/>
                  </a:schemeClr>
                </a:solidFill>
                <a:latin typeface="Arial" panose="020B0604020202020204" pitchFamily="34" charset="0"/>
                <a:cs typeface="Arial" panose="020B0604020202020204" pitchFamily="34" charset="0"/>
              </a:rPr>
              <a:t>comme</a:t>
            </a:r>
            <a:r>
              <a:rPr lang="en-US" dirty="0">
                <a:solidFill>
                  <a:schemeClr val="accent1">
                    <a:lumMod val="50000"/>
                  </a:schemeClr>
                </a:solidFill>
                <a:latin typeface="Arial" panose="020B0604020202020204" pitchFamily="34" charset="0"/>
                <a:cs typeface="Arial" panose="020B0604020202020204" pitchFamily="34" charset="0"/>
              </a:rPr>
              <a:t> socle du </a:t>
            </a:r>
            <a:r>
              <a:rPr lang="en-US" dirty="0" err="1">
                <a:solidFill>
                  <a:schemeClr val="accent1">
                    <a:lumMod val="50000"/>
                  </a:schemeClr>
                </a:solidFill>
                <a:latin typeface="Arial" panose="020B0604020202020204" pitchFamily="34" charset="0"/>
                <a:cs typeface="Arial" panose="020B0604020202020204" pitchFamily="34" charset="0"/>
              </a:rPr>
              <a:t>Développement</a:t>
            </a:r>
            <a:r>
              <a:rPr lang="en-US" dirty="0">
                <a:solidFill>
                  <a:schemeClr val="accent1">
                    <a:lumMod val="50000"/>
                  </a:schemeClr>
                </a:solidFill>
                <a:latin typeface="Arial" panose="020B0604020202020204" pitchFamily="34" charset="0"/>
                <a:cs typeface="Arial" panose="020B0604020202020204" pitchFamily="34" charset="0"/>
              </a:rPr>
              <a:t> de la Côte d’Ivoire </a:t>
            </a:r>
            <a:r>
              <a:rPr lang="en-US" dirty="0" err="1">
                <a:solidFill>
                  <a:schemeClr val="accent1">
                    <a:lumMod val="50000"/>
                  </a:schemeClr>
                </a:solidFill>
                <a:latin typeface="Arial" panose="020B0604020202020204" pitchFamily="34" charset="0"/>
                <a:cs typeface="Arial" panose="020B0604020202020204" pitchFamily="34" charset="0"/>
              </a:rPr>
              <a:t>depuis</a:t>
            </a:r>
            <a:r>
              <a:rPr lang="en-US" dirty="0">
                <a:solidFill>
                  <a:schemeClr val="accent1">
                    <a:lumMod val="50000"/>
                  </a:schemeClr>
                </a:solidFill>
                <a:latin typeface="Arial" panose="020B0604020202020204" pitchFamily="34" charset="0"/>
                <a:cs typeface="Arial" panose="020B0604020202020204" pitchFamily="34" charset="0"/>
              </a:rPr>
              <a:t> 2012</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cxnSp>
        <p:nvCxnSpPr>
          <p:cNvPr id="5" name="Connecteur droit 4">
            <a:extLst>
              <a:ext uri="{FF2B5EF4-FFF2-40B4-BE49-F238E27FC236}">
                <a16:creationId xmlns:a16="http://schemas.microsoft.com/office/drawing/2014/main" id="{8154DF93-8CD4-4B2C-92B1-0D2FDC0AF92E}"/>
              </a:ext>
            </a:extLst>
          </p:cNvPr>
          <p:cNvCxnSpPr>
            <a:cxnSpLocks/>
          </p:cNvCxnSpPr>
          <p:nvPr/>
        </p:nvCxnSpPr>
        <p:spPr>
          <a:xfrm>
            <a:off x="205368" y="871537"/>
            <a:ext cx="7416000" cy="0"/>
          </a:xfrm>
          <a:prstGeom prst="line">
            <a:avLst/>
          </a:prstGeom>
          <a:ln>
            <a:tailEnd type="none"/>
          </a:ln>
        </p:spPr>
        <p:style>
          <a:lnRef idx="3">
            <a:schemeClr val="dk1"/>
          </a:lnRef>
          <a:fillRef idx="0">
            <a:schemeClr val="dk1"/>
          </a:fillRef>
          <a:effectRef idx="2">
            <a:schemeClr val="dk1"/>
          </a:effectRef>
          <a:fontRef idx="minor">
            <a:schemeClr val="tx1"/>
          </a:fontRef>
        </p:style>
      </p:cxnSp>
      <p:pic>
        <p:nvPicPr>
          <p:cNvPr id="8" name="object 11">
            <a:extLst>
              <a:ext uri="{FF2B5EF4-FFF2-40B4-BE49-F238E27FC236}">
                <a16:creationId xmlns:a16="http://schemas.microsoft.com/office/drawing/2014/main" id="{4938FD5E-4D43-4882-B115-777675BC9B78}"/>
              </a:ext>
            </a:extLst>
          </p:cNvPr>
          <p:cNvPicPr/>
          <p:nvPr/>
        </p:nvPicPr>
        <p:blipFill>
          <a:blip r:embed="rId3" cstate="print"/>
          <a:stretch>
            <a:fillRect/>
          </a:stretch>
        </p:blipFill>
        <p:spPr>
          <a:xfrm>
            <a:off x="982980" y="3886187"/>
            <a:ext cx="5090922" cy="1050810"/>
          </a:xfrm>
          <a:prstGeom prst="rect">
            <a:avLst/>
          </a:prstGeom>
        </p:spPr>
      </p:pic>
      <p:sp>
        <p:nvSpPr>
          <p:cNvPr id="9" name="object 12">
            <a:extLst>
              <a:ext uri="{FF2B5EF4-FFF2-40B4-BE49-F238E27FC236}">
                <a16:creationId xmlns:a16="http://schemas.microsoft.com/office/drawing/2014/main" id="{712D87D7-B8D7-4BDD-A935-DDCBADEB2D62}"/>
              </a:ext>
            </a:extLst>
          </p:cNvPr>
          <p:cNvSpPr txBox="1"/>
          <p:nvPr/>
        </p:nvSpPr>
        <p:spPr>
          <a:xfrm>
            <a:off x="1230883" y="3929634"/>
            <a:ext cx="4594860" cy="941069"/>
          </a:xfrm>
          <a:prstGeom prst="rect">
            <a:avLst/>
          </a:prstGeom>
        </p:spPr>
        <p:txBody>
          <a:bodyPr vert="horz" wrap="square" lIns="0" tIns="12700" rIns="0" bIns="0" rtlCol="0">
            <a:spAutoFit/>
          </a:bodyPr>
          <a:lstStyle/>
          <a:p>
            <a:pPr marL="12065" marR="5080" algn="ctr">
              <a:lnSpc>
                <a:spcPct val="100000"/>
              </a:lnSpc>
              <a:spcBef>
                <a:spcPts val="100"/>
              </a:spcBef>
            </a:pPr>
            <a:r>
              <a:rPr sz="2000" dirty="0">
                <a:solidFill>
                  <a:schemeClr val="accent1">
                    <a:lumMod val="50000"/>
                  </a:schemeClr>
                </a:solidFill>
                <a:latin typeface="Times New Roman"/>
                <a:cs typeface="Times New Roman"/>
              </a:rPr>
              <a:t>La</a:t>
            </a:r>
            <a:r>
              <a:rPr sz="2000" spc="-1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Côte</a:t>
            </a:r>
            <a:r>
              <a:rPr sz="2000" spc="-2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d’Ivoire,</a:t>
            </a:r>
            <a:r>
              <a:rPr sz="2000" spc="-4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puissance</a:t>
            </a:r>
            <a:r>
              <a:rPr sz="2000" spc="-6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industrielle,</a:t>
            </a:r>
            <a:r>
              <a:rPr sz="2000" spc="-50" dirty="0">
                <a:solidFill>
                  <a:schemeClr val="accent1">
                    <a:lumMod val="50000"/>
                  </a:schemeClr>
                </a:solidFill>
                <a:latin typeface="Times New Roman"/>
                <a:cs typeface="Times New Roman"/>
              </a:rPr>
              <a:t> </a:t>
            </a:r>
            <a:r>
              <a:rPr sz="2000" spc="-20" dirty="0">
                <a:solidFill>
                  <a:schemeClr val="accent1">
                    <a:lumMod val="50000"/>
                  </a:schemeClr>
                </a:solidFill>
                <a:latin typeface="Times New Roman"/>
                <a:cs typeface="Times New Roman"/>
              </a:rPr>
              <a:t>unie </a:t>
            </a:r>
            <a:r>
              <a:rPr sz="2000" dirty="0">
                <a:solidFill>
                  <a:schemeClr val="accent1">
                    <a:lumMod val="50000"/>
                  </a:schemeClr>
                </a:solidFill>
                <a:latin typeface="Times New Roman"/>
                <a:cs typeface="Times New Roman"/>
              </a:rPr>
              <a:t>dans</a:t>
            </a:r>
            <a:r>
              <a:rPr sz="2000" spc="-4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sa</a:t>
            </a:r>
            <a:r>
              <a:rPr sz="2000" spc="-3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diversité</a:t>
            </a:r>
            <a:r>
              <a:rPr sz="2000" spc="-4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culturelle,</a:t>
            </a:r>
            <a:r>
              <a:rPr sz="2000" spc="-6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démocratique</a:t>
            </a:r>
            <a:r>
              <a:rPr sz="2000" spc="-45" dirty="0">
                <a:solidFill>
                  <a:schemeClr val="accent1">
                    <a:lumMod val="50000"/>
                  </a:schemeClr>
                </a:solidFill>
                <a:latin typeface="Times New Roman"/>
                <a:cs typeface="Times New Roman"/>
              </a:rPr>
              <a:t> </a:t>
            </a:r>
            <a:r>
              <a:rPr sz="2000" spc="-25" dirty="0">
                <a:solidFill>
                  <a:schemeClr val="accent1">
                    <a:lumMod val="50000"/>
                  </a:schemeClr>
                </a:solidFill>
                <a:latin typeface="Times New Roman"/>
                <a:cs typeface="Times New Roman"/>
              </a:rPr>
              <a:t>et </a:t>
            </a:r>
            <a:r>
              <a:rPr sz="2000" dirty="0">
                <a:solidFill>
                  <a:schemeClr val="accent1">
                    <a:lumMod val="50000"/>
                  </a:schemeClr>
                </a:solidFill>
                <a:latin typeface="Times New Roman"/>
                <a:cs typeface="Times New Roman"/>
              </a:rPr>
              <a:t>ouverte</a:t>
            </a:r>
            <a:r>
              <a:rPr sz="2000" spc="-4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sur</a:t>
            </a:r>
            <a:r>
              <a:rPr sz="2000" spc="-2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le</a:t>
            </a:r>
            <a:r>
              <a:rPr sz="2000" spc="5" dirty="0">
                <a:solidFill>
                  <a:schemeClr val="accent1">
                    <a:lumMod val="50000"/>
                  </a:schemeClr>
                </a:solidFill>
                <a:latin typeface="Times New Roman"/>
                <a:cs typeface="Times New Roman"/>
              </a:rPr>
              <a:t> </a:t>
            </a:r>
            <a:r>
              <a:rPr sz="2000" spc="-10" dirty="0">
                <a:solidFill>
                  <a:schemeClr val="accent1">
                    <a:lumMod val="50000"/>
                  </a:schemeClr>
                </a:solidFill>
                <a:latin typeface="Times New Roman"/>
                <a:cs typeface="Times New Roman"/>
              </a:rPr>
              <a:t>monde</a:t>
            </a:r>
            <a:endParaRPr sz="2000" dirty="0">
              <a:solidFill>
                <a:schemeClr val="accent1">
                  <a:lumMod val="50000"/>
                </a:schemeClr>
              </a:solidFill>
              <a:latin typeface="Times New Roman"/>
              <a:cs typeface="Times New Roman"/>
            </a:endParaRPr>
          </a:p>
        </p:txBody>
      </p:sp>
      <p:grpSp>
        <p:nvGrpSpPr>
          <p:cNvPr id="10" name="object 17">
            <a:extLst>
              <a:ext uri="{FF2B5EF4-FFF2-40B4-BE49-F238E27FC236}">
                <a16:creationId xmlns:a16="http://schemas.microsoft.com/office/drawing/2014/main" id="{6C095AF8-66D3-4CAD-A9CA-3B3FB75A01AE}"/>
              </a:ext>
            </a:extLst>
          </p:cNvPr>
          <p:cNvGrpSpPr/>
          <p:nvPr/>
        </p:nvGrpSpPr>
        <p:grpSpPr>
          <a:xfrm>
            <a:off x="2247645" y="4961890"/>
            <a:ext cx="2861310" cy="478790"/>
            <a:chOff x="2247645" y="4961890"/>
            <a:chExt cx="2861310" cy="478790"/>
          </a:xfrm>
        </p:grpSpPr>
        <p:sp>
          <p:nvSpPr>
            <p:cNvPr id="11" name="object 18">
              <a:extLst>
                <a:ext uri="{FF2B5EF4-FFF2-40B4-BE49-F238E27FC236}">
                  <a16:creationId xmlns:a16="http://schemas.microsoft.com/office/drawing/2014/main" id="{82C1954D-DE4C-42E1-8C07-346765533912}"/>
                </a:ext>
              </a:extLst>
            </p:cNvPr>
            <p:cNvSpPr/>
            <p:nvPr/>
          </p:nvSpPr>
          <p:spPr>
            <a:xfrm>
              <a:off x="2253995" y="4968240"/>
              <a:ext cx="434340" cy="449580"/>
            </a:xfrm>
            <a:custGeom>
              <a:avLst/>
              <a:gdLst/>
              <a:ahLst/>
              <a:cxnLst/>
              <a:rect l="l" t="t" r="r" b="b"/>
              <a:pathLst>
                <a:path w="434339" h="449579">
                  <a:moveTo>
                    <a:pt x="325755" y="0"/>
                  </a:moveTo>
                  <a:lnTo>
                    <a:pt x="108585" y="0"/>
                  </a:lnTo>
                  <a:lnTo>
                    <a:pt x="108585" y="232410"/>
                  </a:lnTo>
                  <a:lnTo>
                    <a:pt x="0" y="232410"/>
                  </a:lnTo>
                  <a:lnTo>
                    <a:pt x="217170" y="449580"/>
                  </a:lnTo>
                  <a:lnTo>
                    <a:pt x="434340" y="232410"/>
                  </a:lnTo>
                  <a:lnTo>
                    <a:pt x="325755" y="232410"/>
                  </a:lnTo>
                  <a:lnTo>
                    <a:pt x="325755" y="0"/>
                  </a:lnTo>
                  <a:close/>
                </a:path>
              </a:pathLst>
            </a:custGeom>
            <a:solidFill>
              <a:srgbClr val="00823A"/>
            </a:solidFill>
          </p:spPr>
          <p:txBody>
            <a:bodyPr wrap="square" lIns="0" tIns="0" rIns="0" bIns="0" rtlCol="0"/>
            <a:lstStyle/>
            <a:p>
              <a:endParaRPr/>
            </a:p>
          </p:txBody>
        </p:sp>
        <p:sp>
          <p:nvSpPr>
            <p:cNvPr id="12" name="object 19">
              <a:extLst>
                <a:ext uri="{FF2B5EF4-FFF2-40B4-BE49-F238E27FC236}">
                  <a16:creationId xmlns:a16="http://schemas.microsoft.com/office/drawing/2014/main" id="{89D419A0-0DBA-4236-8194-EAE066CFC4F4}"/>
                </a:ext>
              </a:extLst>
            </p:cNvPr>
            <p:cNvSpPr/>
            <p:nvPr/>
          </p:nvSpPr>
          <p:spPr>
            <a:xfrm>
              <a:off x="2253995" y="4968240"/>
              <a:ext cx="434340" cy="449580"/>
            </a:xfrm>
            <a:custGeom>
              <a:avLst/>
              <a:gdLst/>
              <a:ahLst/>
              <a:cxnLst/>
              <a:rect l="l" t="t" r="r" b="b"/>
              <a:pathLst>
                <a:path w="434339" h="449579">
                  <a:moveTo>
                    <a:pt x="0" y="232410"/>
                  </a:moveTo>
                  <a:lnTo>
                    <a:pt x="108585" y="232410"/>
                  </a:lnTo>
                  <a:lnTo>
                    <a:pt x="108585" y="0"/>
                  </a:lnTo>
                  <a:lnTo>
                    <a:pt x="325755" y="0"/>
                  </a:lnTo>
                  <a:lnTo>
                    <a:pt x="325755" y="232410"/>
                  </a:lnTo>
                  <a:lnTo>
                    <a:pt x="434340" y="232410"/>
                  </a:lnTo>
                  <a:lnTo>
                    <a:pt x="217170" y="449580"/>
                  </a:lnTo>
                  <a:lnTo>
                    <a:pt x="0" y="232410"/>
                  </a:lnTo>
                  <a:close/>
                </a:path>
              </a:pathLst>
            </a:custGeom>
            <a:ln w="12700">
              <a:solidFill>
                <a:srgbClr val="FFFFFF"/>
              </a:solidFill>
            </a:ln>
          </p:spPr>
          <p:txBody>
            <a:bodyPr wrap="square" lIns="0" tIns="0" rIns="0" bIns="0" rtlCol="0"/>
            <a:lstStyle/>
            <a:p>
              <a:endParaRPr/>
            </a:p>
          </p:txBody>
        </p:sp>
        <p:sp>
          <p:nvSpPr>
            <p:cNvPr id="13" name="object 20">
              <a:extLst>
                <a:ext uri="{FF2B5EF4-FFF2-40B4-BE49-F238E27FC236}">
                  <a16:creationId xmlns:a16="http://schemas.microsoft.com/office/drawing/2014/main" id="{1DCEA088-FDB4-4F8E-B0AA-4651C9D57293}"/>
                </a:ext>
              </a:extLst>
            </p:cNvPr>
            <p:cNvSpPr/>
            <p:nvPr/>
          </p:nvSpPr>
          <p:spPr>
            <a:xfrm>
              <a:off x="4674107" y="4992624"/>
              <a:ext cx="434340" cy="448309"/>
            </a:xfrm>
            <a:custGeom>
              <a:avLst/>
              <a:gdLst/>
              <a:ahLst/>
              <a:cxnLst/>
              <a:rect l="l" t="t" r="r" b="b"/>
              <a:pathLst>
                <a:path w="434339" h="448310">
                  <a:moveTo>
                    <a:pt x="325754" y="0"/>
                  </a:moveTo>
                  <a:lnTo>
                    <a:pt x="108584" y="0"/>
                  </a:lnTo>
                  <a:lnTo>
                    <a:pt x="108584" y="230886"/>
                  </a:lnTo>
                  <a:lnTo>
                    <a:pt x="0" y="230886"/>
                  </a:lnTo>
                  <a:lnTo>
                    <a:pt x="217169" y="448056"/>
                  </a:lnTo>
                  <a:lnTo>
                    <a:pt x="434339" y="230886"/>
                  </a:lnTo>
                  <a:lnTo>
                    <a:pt x="325754" y="230886"/>
                  </a:lnTo>
                  <a:lnTo>
                    <a:pt x="325754" y="0"/>
                  </a:lnTo>
                  <a:close/>
                </a:path>
              </a:pathLst>
            </a:custGeom>
            <a:solidFill>
              <a:srgbClr val="00823A"/>
            </a:solidFill>
          </p:spPr>
          <p:txBody>
            <a:bodyPr wrap="square" lIns="0" tIns="0" rIns="0" bIns="0" rtlCol="0"/>
            <a:lstStyle/>
            <a:p>
              <a:endParaRPr/>
            </a:p>
          </p:txBody>
        </p:sp>
      </p:grpSp>
      <p:pic>
        <p:nvPicPr>
          <p:cNvPr id="14" name="object 13">
            <a:extLst>
              <a:ext uri="{FF2B5EF4-FFF2-40B4-BE49-F238E27FC236}">
                <a16:creationId xmlns:a16="http://schemas.microsoft.com/office/drawing/2014/main" id="{0BE8695A-C224-4A70-A8A8-826F2C8C3116}"/>
              </a:ext>
            </a:extLst>
          </p:cNvPr>
          <p:cNvPicPr/>
          <p:nvPr/>
        </p:nvPicPr>
        <p:blipFill>
          <a:blip r:embed="rId4" cstate="print"/>
          <a:stretch>
            <a:fillRect/>
          </a:stretch>
        </p:blipFill>
        <p:spPr>
          <a:xfrm>
            <a:off x="1275588" y="5414771"/>
            <a:ext cx="2335530" cy="1223022"/>
          </a:xfrm>
          <a:prstGeom prst="rect">
            <a:avLst/>
          </a:prstGeom>
        </p:spPr>
      </p:pic>
      <p:sp>
        <p:nvSpPr>
          <p:cNvPr id="15" name="object 14">
            <a:extLst>
              <a:ext uri="{FF2B5EF4-FFF2-40B4-BE49-F238E27FC236}">
                <a16:creationId xmlns:a16="http://schemas.microsoft.com/office/drawing/2014/main" id="{2B76D324-9C90-4368-B26A-327CDCD4F6E7}"/>
              </a:ext>
            </a:extLst>
          </p:cNvPr>
          <p:cNvSpPr txBox="1"/>
          <p:nvPr/>
        </p:nvSpPr>
        <p:spPr>
          <a:xfrm>
            <a:off x="1703070" y="5642559"/>
            <a:ext cx="1481455" cy="757555"/>
          </a:xfrm>
          <a:prstGeom prst="rect">
            <a:avLst/>
          </a:prstGeom>
        </p:spPr>
        <p:txBody>
          <a:bodyPr vert="horz" wrap="square" lIns="0" tIns="12700" rIns="0" bIns="0" rtlCol="0">
            <a:spAutoFit/>
          </a:bodyPr>
          <a:lstStyle/>
          <a:p>
            <a:pPr marL="12700" marR="5080" indent="407034">
              <a:lnSpc>
                <a:spcPct val="100000"/>
              </a:lnSpc>
              <a:spcBef>
                <a:spcPts val="100"/>
              </a:spcBef>
            </a:pPr>
            <a:r>
              <a:rPr sz="2400" b="1" spc="-25" dirty="0">
                <a:solidFill>
                  <a:srgbClr val="FFFFFF"/>
                </a:solidFill>
                <a:latin typeface="Arial"/>
                <a:cs typeface="Arial"/>
              </a:rPr>
              <a:t>PND </a:t>
            </a:r>
            <a:r>
              <a:rPr sz="2400" b="1" spc="-10" dirty="0">
                <a:solidFill>
                  <a:srgbClr val="FFFFFF"/>
                </a:solidFill>
                <a:latin typeface="Arial"/>
                <a:cs typeface="Arial"/>
              </a:rPr>
              <a:t>2012-</a:t>
            </a:r>
            <a:r>
              <a:rPr sz="2400" b="1" spc="-20" dirty="0">
                <a:solidFill>
                  <a:srgbClr val="FFFFFF"/>
                </a:solidFill>
                <a:latin typeface="Arial"/>
                <a:cs typeface="Arial"/>
              </a:rPr>
              <a:t>2015</a:t>
            </a:r>
            <a:endParaRPr sz="2400" dirty="0">
              <a:latin typeface="Arial"/>
              <a:cs typeface="Arial"/>
            </a:endParaRPr>
          </a:p>
        </p:txBody>
      </p:sp>
      <p:pic>
        <p:nvPicPr>
          <p:cNvPr id="16" name="object 15">
            <a:extLst>
              <a:ext uri="{FF2B5EF4-FFF2-40B4-BE49-F238E27FC236}">
                <a16:creationId xmlns:a16="http://schemas.microsoft.com/office/drawing/2014/main" id="{46EFA065-E982-45C3-81B3-7597F65EAF95}"/>
              </a:ext>
            </a:extLst>
          </p:cNvPr>
          <p:cNvPicPr/>
          <p:nvPr/>
        </p:nvPicPr>
        <p:blipFill>
          <a:blip r:embed="rId5" cstate="print"/>
          <a:stretch>
            <a:fillRect/>
          </a:stretch>
        </p:blipFill>
        <p:spPr>
          <a:xfrm>
            <a:off x="3760471" y="5442980"/>
            <a:ext cx="2335529" cy="1224534"/>
          </a:xfrm>
          <a:prstGeom prst="rect">
            <a:avLst/>
          </a:prstGeom>
        </p:spPr>
      </p:pic>
      <p:sp>
        <p:nvSpPr>
          <p:cNvPr id="17" name="object 16">
            <a:extLst>
              <a:ext uri="{FF2B5EF4-FFF2-40B4-BE49-F238E27FC236}">
                <a16:creationId xmlns:a16="http://schemas.microsoft.com/office/drawing/2014/main" id="{5CB3F9EE-0F48-450E-9BCD-9EA4F8A53679}"/>
              </a:ext>
            </a:extLst>
          </p:cNvPr>
          <p:cNvSpPr txBox="1"/>
          <p:nvPr/>
        </p:nvSpPr>
        <p:spPr>
          <a:xfrm>
            <a:off x="4230751" y="5710529"/>
            <a:ext cx="1481455" cy="756920"/>
          </a:xfrm>
          <a:prstGeom prst="rect">
            <a:avLst/>
          </a:prstGeom>
        </p:spPr>
        <p:txBody>
          <a:bodyPr vert="horz" wrap="square" lIns="0" tIns="12700" rIns="0" bIns="0" rtlCol="0">
            <a:spAutoFit/>
          </a:bodyPr>
          <a:lstStyle/>
          <a:p>
            <a:pPr marL="12700" marR="5080" indent="406400">
              <a:lnSpc>
                <a:spcPct val="100000"/>
              </a:lnSpc>
              <a:spcBef>
                <a:spcPts val="100"/>
              </a:spcBef>
            </a:pPr>
            <a:r>
              <a:rPr sz="2400" b="1" spc="-25" dirty="0">
                <a:solidFill>
                  <a:srgbClr val="FFFFFF"/>
                </a:solidFill>
                <a:latin typeface="Arial"/>
                <a:cs typeface="Arial"/>
              </a:rPr>
              <a:t>PND 2016-</a:t>
            </a:r>
            <a:r>
              <a:rPr sz="2400" b="1" spc="-20" dirty="0">
                <a:solidFill>
                  <a:srgbClr val="FFFFFF"/>
                </a:solidFill>
                <a:latin typeface="Arial"/>
                <a:cs typeface="Arial"/>
              </a:rPr>
              <a:t>2020</a:t>
            </a:r>
            <a:endParaRPr sz="2400" dirty="0">
              <a:latin typeface="Arial"/>
              <a:cs typeface="Arial"/>
            </a:endParaRPr>
          </a:p>
        </p:txBody>
      </p:sp>
      <p:pic>
        <p:nvPicPr>
          <p:cNvPr id="20" name="object 27">
            <a:extLst>
              <a:ext uri="{FF2B5EF4-FFF2-40B4-BE49-F238E27FC236}">
                <a16:creationId xmlns:a16="http://schemas.microsoft.com/office/drawing/2014/main" id="{16ACA395-2B37-4531-8FA5-CF5687432CFA}"/>
              </a:ext>
            </a:extLst>
          </p:cNvPr>
          <p:cNvPicPr/>
          <p:nvPr/>
        </p:nvPicPr>
        <p:blipFill>
          <a:blip r:embed="rId6" cstate="print"/>
          <a:stretch>
            <a:fillRect/>
          </a:stretch>
        </p:blipFill>
        <p:spPr>
          <a:xfrm>
            <a:off x="5161788" y="3156191"/>
            <a:ext cx="3839717" cy="506742"/>
          </a:xfrm>
          <a:prstGeom prst="rect">
            <a:avLst/>
          </a:prstGeom>
        </p:spPr>
      </p:pic>
      <p:sp>
        <p:nvSpPr>
          <p:cNvPr id="21" name="Rectangle 20">
            <a:extLst>
              <a:ext uri="{FF2B5EF4-FFF2-40B4-BE49-F238E27FC236}">
                <a16:creationId xmlns:a16="http://schemas.microsoft.com/office/drawing/2014/main" id="{46EB446D-2140-45AE-BECE-2CD424B18369}"/>
              </a:ext>
            </a:extLst>
          </p:cNvPr>
          <p:cNvSpPr/>
          <p:nvPr/>
        </p:nvSpPr>
        <p:spPr>
          <a:xfrm>
            <a:off x="441778" y="2958774"/>
            <a:ext cx="4720010" cy="523220"/>
          </a:xfrm>
          <a:prstGeom prst="rect">
            <a:avLst/>
          </a:prstGeom>
        </p:spPr>
        <p:txBody>
          <a:bodyPr wrap="none">
            <a:spAutoFit/>
          </a:bodyPr>
          <a:lstStyle/>
          <a:p>
            <a:pPr marL="992505">
              <a:lnSpc>
                <a:spcPct val="100000"/>
              </a:lnSpc>
              <a:spcBef>
                <a:spcPts val="755"/>
              </a:spcBef>
            </a:pPr>
            <a:r>
              <a:rPr lang="fr-CI" sz="2800" b="1" dirty="0">
                <a:solidFill>
                  <a:srgbClr val="00823A"/>
                </a:solidFill>
                <a:latin typeface="Arial"/>
                <a:cs typeface="Arial"/>
              </a:rPr>
              <a:t>COTE</a:t>
            </a:r>
            <a:r>
              <a:rPr lang="fr-CI" sz="2800" b="1" spc="-105" dirty="0">
                <a:solidFill>
                  <a:srgbClr val="00823A"/>
                </a:solidFill>
                <a:latin typeface="Arial"/>
                <a:cs typeface="Arial"/>
              </a:rPr>
              <a:t> </a:t>
            </a:r>
            <a:r>
              <a:rPr lang="fr-CI" sz="2800" b="1" dirty="0">
                <a:solidFill>
                  <a:srgbClr val="00823A"/>
                </a:solidFill>
                <a:latin typeface="Arial"/>
                <a:cs typeface="Arial"/>
              </a:rPr>
              <a:t>D’IVOIRE</a:t>
            </a:r>
            <a:r>
              <a:rPr lang="fr-CI" sz="2800" b="1" spc="-114" dirty="0">
                <a:solidFill>
                  <a:srgbClr val="00823A"/>
                </a:solidFill>
                <a:latin typeface="Arial"/>
                <a:cs typeface="Arial"/>
              </a:rPr>
              <a:t> </a:t>
            </a:r>
            <a:r>
              <a:rPr lang="fr-CI" sz="2800" b="1" spc="-20" dirty="0">
                <a:solidFill>
                  <a:srgbClr val="00823A"/>
                </a:solidFill>
                <a:latin typeface="Arial"/>
                <a:cs typeface="Arial"/>
              </a:rPr>
              <a:t>2040</a:t>
            </a:r>
            <a:endParaRPr lang="fr-CI" sz="2800" dirty="0">
              <a:latin typeface="Arial"/>
              <a:cs typeface="Arial"/>
            </a:endParaRPr>
          </a:p>
        </p:txBody>
      </p:sp>
      <p:grpSp>
        <p:nvGrpSpPr>
          <p:cNvPr id="28" name="object 23">
            <a:extLst>
              <a:ext uri="{FF2B5EF4-FFF2-40B4-BE49-F238E27FC236}">
                <a16:creationId xmlns:a16="http://schemas.microsoft.com/office/drawing/2014/main" id="{6FB00B31-5588-4489-8D01-F0251A4EBEFA}"/>
              </a:ext>
            </a:extLst>
          </p:cNvPr>
          <p:cNvGrpSpPr/>
          <p:nvPr/>
        </p:nvGrpSpPr>
        <p:grpSpPr>
          <a:xfrm>
            <a:off x="6886956" y="4163555"/>
            <a:ext cx="3856990" cy="1326515"/>
            <a:chOff x="6886956" y="4163555"/>
            <a:chExt cx="3856990" cy="1326515"/>
          </a:xfrm>
        </p:grpSpPr>
        <p:sp>
          <p:nvSpPr>
            <p:cNvPr id="29" name="object 24">
              <a:extLst>
                <a:ext uri="{FF2B5EF4-FFF2-40B4-BE49-F238E27FC236}">
                  <a16:creationId xmlns:a16="http://schemas.microsoft.com/office/drawing/2014/main" id="{27F7084D-771C-4D57-92BC-4616C8495F7D}"/>
                </a:ext>
              </a:extLst>
            </p:cNvPr>
            <p:cNvSpPr/>
            <p:nvPr/>
          </p:nvSpPr>
          <p:spPr>
            <a:xfrm>
              <a:off x="8644128" y="4920995"/>
              <a:ext cx="434340" cy="568960"/>
            </a:xfrm>
            <a:custGeom>
              <a:avLst/>
              <a:gdLst/>
              <a:ahLst/>
              <a:cxnLst/>
              <a:rect l="l" t="t" r="r" b="b"/>
              <a:pathLst>
                <a:path w="434340" h="568960">
                  <a:moveTo>
                    <a:pt x="325754" y="0"/>
                  </a:moveTo>
                  <a:lnTo>
                    <a:pt x="108585" y="0"/>
                  </a:lnTo>
                  <a:lnTo>
                    <a:pt x="108585" y="351281"/>
                  </a:lnTo>
                  <a:lnTo>
                    <a:pt x="0" y="351281"/>
                  </a:lnTo>
                  <a:lnTo>
                    <a:pt x="217170" y="568451"/>
                  </a:lnTo>
                  <a:lnTo>
                    <a:pt x="434340" y="351281"/>
                  </a:lnTo>
                  <a:lnTo>
                    <a:pt x="325754" y="351281"/>
                  </a:lnTo>
                  <a:lnTo>
                    <a:pt x="325754" y="0"/>
                  </a:lnTo>
                  <a:close/>
                </a:path>
              </a:pathLst>
            </a:custGeom>
            <a:solidFill>
              <a:srgbClr val="00823A"/>
            </a:solidFill>
          </p:spPr>
          <p:txBody>
            <a:bodyPr wrap="square" lIns="0" tIns="0" rIns="0" bIns="0" rtlCol="0"/>
            <a:lstStyle/>
            <a:p>
              <a:endParaRPr/>
            </a:p>
          </p:txBody>
        </p:sp>
        <p:pic>
          <p:nvPicPr>
            <p:cNvPr id="30" name="object 25">
              <a:extLst>
                <a:ext uri="{FF2B5EF4-FFF2-40B4-BE49-F238E27FC236}">
                  <a16:creationId xmlns:a16="http://schemas.microsoft.com/office/drawing/2014/main" id="{B12C06A9-C4F3-4AC7-A341-9EE5512EDFA2}"/>
                </a:ext>
              </a:extLst>
            </p:cNvPr>
            <p:cNvPicPr/>
            <p:nvPr/>
          </p:nvPicPr>
          <p:blipFill>
            <a:blip r:embed="rId7" cstate="print"/>
            <a:stretch>
              <a:fillRect/>
            </a:stretch>
          </p:blipFill>
          <p:spPr>
            <a:xfrm>
              <a:off x="6886956" y="4163555"/>
              <a:ext cx="3856482" cy="741438"/>
            </a:xfrm>
            <a:prstGeom prst="rect">
              <a:avLst/>
            </a:prstGeom>
          </p:spPr>
        </p:pic>
      </p:grpSp>
      <p:sp>
        <p:nvSpPr>
          <p:cNvPr id="31" name="object 26">
            <a:extLst>
              <a:ext uri="{FF2B5EF4-FFF2-40B4-BE49-F238E27FC236}">
                <a16:creationId xmlns:a16="http://schemas.microsoft.com/office/drawing/2014/main" id="{D05276DC-9F18-4B78-9D42-92102C3884B5}"/>
              </a:ext>
            </a:extLst>
          </p:cNvPr>
          <p:cNvSpPr txBox="1"/>
          <p:nvPr/>
        </p:nvSpPr>
        <p:spPr>
          <a:xfrm>
            <a:off x="6914508" y="3493212"/>
            <a:ext cx="3677039" cy="1420902"/>
          </a:xfrm>
          <a:prstGeom prst="rect">
            <a:avLst/>
          </a:prstGeom>
        </p:spPr>
        <p:txBody>
          <a:bodyPr vert="horz" wrap="square" lIns="0" tIns="218440" rIns="0" bIns="0" rtlCol="0">
            <a:spAutoFit/>
          </a:bodyPr>
          <a:lstStyle/>
          <a:p>
            <a:pPr marR="12700" algn="ctr">
              <a:lnSpc>
                <a:spcPct val="100000"/>
              </a:lnSpc>
              <a:spcBef>
                <a:spcPts val="1720"/>
              </a:spcBef>
            </a:pPr>
            <a:r>
              <a:rPr sz="2800" b="1" dirty="0">
                <a:solidFill>
                  <a:srgbClr val="00823A"/>
                </a:solidFill>
                <a:latin typeface="Arial"/>
                <a:cs typeface="Arial"/>
              </a:rPr>
              <a:t>COTE</a:t>
            </a:r>
            <a:r>
              <a:rPr sz="2800" b="1" spc="-105" dirty="0">
                <a:solidFill>
                  <a:srgbClr val="00823A"/>
                </a:solidFill>
                <a:latin typeface="Arial"/>
                <a:cs typeface="Arial"/>
              </a:rPr>
              <a:t> </a:t>
            </a:r>
            <a:r>
              <a:rPr sz="2800" b="1" dirty="0">
                <a:solidFill>
                  <a:srgbClr val="00823A"/>
                </a:solidFill>
                <a:latin typeface="Arial"/>
                <a:cs typeface="Arial"/>
              </a:rPr>
              <a:t>D’IVOIRE</a:t>
            </a:r>
            <a:r>
              <a:rPr sz="2800" b="1" spc="-114" dirty="0">
                <a:solidFill>
                  <a:srgbClr val="00823A"/>
                </a:solidFill>
                <a:latin typeface="Arial"/>
                <a:cs typeface="Arial"/>
              </a:rPr>
              <a:t> </a:t>
            </a:r>
            <a:r>
              <a:rPr sz="2800" b="1" spc="-20" dirty="0">
                <a:solidFill>
                  <a:srgbClr val="00823A"/>
                </a:solidFill>
                <a:latin typeface="Arial"/>
                <a:cs typeface="Arial"/>
              </a:rPr>
              <a:t>2030</a:t>
            </a:r>
            <a:endParaRPr sz="2800" dirty="0">
              <a:latin typeface="Arial"/>
              <a:cs typeface="Arial"/>
            </a:endParaRPr>
          </a:p>
          <a:p>
            <a:pPr marL="28575" algn="ctr">
              <a:lnSpc>
                <a:spcPct val="100000"/>
              </a:lnSpc>
              <a:spcBef>
                <a:spcPts val="1165"/>
              </a:spcBef>
            </a:pPr>
            <a:r>
              <a:rPr sz="2000" dirty="0">
                <a:solidFill>
                  <a:schemeClr val="accent1">
                    <a:lumMod val="50000"/>
                  </a:schemeClr>
                </a:solidFill>
                <a:latin typeface="Times New Roman"/>
                <a:cs typeface="Times New Roman"/>
              </a:rPr>
              <a:t>consolider</a:t>
            </a:r>
            <a:r>
              <a:rPr sz="2000" spc="-4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la</a:t>
            </a:r>
            <a:r>
              <a:rPr sz="2000" spc="-1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reprise</a:t>
            </a:r>
            <a:r>
              <a:rPr sz="2000" spc="-45"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et</a:t>
            </a:r>
            <a:r>
              <a:rPr sz="2000" spc="-2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accélérer</a:t>
            </a:r>
            <a:r>
              <a:rPr sz="2000" spc="-20" dirty="0">
                <a:solidFill>
                  <a:schemeClr val="accent1">
                    <a:lumMod val="50000"/>
                  </a:schemeClr>
                </a:solidFill>
                <a:latin typeface="Times New Roman"/>
                <a:cs typeface="Times New Roman"/>
              </a:rPr>
              <a:t> </a:t>
            </a:r>
            <a:r>
              <a:rPr sz="2000" spc="-25" dirty="0">
                <a:solidFill>
                  <a:schemeClr val="accent1">
                    <a:lumMod val="50000"/>
                  </a:schemeClr>
                </a:solidFill>
                <a:latin typeface="Times New Roman"/>
                <a:cs typeface="Times New Roman"/>
              </a:rPr>
              <a:t>la</a:t>
            </a:r>
            <a:endParaRPr sz="2000" dirty="0">
              <a:solidFill>
                <a:schemeClr val="accent1">
                  <a:lumMod val="50000"/>
                </a:schemeClr>
              </a:solidFill>
              <a:latin typeface="Times New Roman"/>
              <a:cs typeface="Times New Roman"/>
            </a:endParaRPr>
          </a:p>
          <a:p>
            <a:pPr marL="29845" algn="ctr">
              <a:lnSpc>
                <a:spcPct val="100000"/>
              </a:lnSpc>
            </a:pPr>
            <a:r>
              <a:rPr sz="2000" dirty="0">
                <a:solidFill>
                  <a:schemeClr val="accent1">
                    <a:lumMod val="50000"/>
                  </a:schemeClr>
                </a:solidFill>
                <a:latin typeface="Times New Roman"/>
                <a:cs typeface="Times New Roman"/>
              </a:rPr>
              <a:t>marche</a:t>
            </a:r>
            <a:r>
              <a:rPr sz="2000" spc="-30" dirty="0">
                <a:solidFill>
                  <a:schemeClr val="accent1">
                    <a:lumMod val="50000"/>
                  </a:schemeClr>
                </a:solidFill>
                <a:latin typeface="Times New Roman"/>
                <a:cs typeface="Times New Roman"/>
              </a:rPr>
              <a:t> </a:t>
            </a:r>
            <a:r>
              <a:rPr sz="2000" dirty="0">
                <a:solidFill>
                  <a:schemeClr val="accent1">
                    <a:lumMod val="50000"/>
                  </a:schemeClr>
                </a:solidFill>
                <a:latin typeface="Times New Roman"/>
                <a:cs typeface="Times New Roman"/>
              </a:rPr>
              <a:t>vers</a:t>
            </a:r>
            <a:r>
              <a:rPr sz="2000" spc="-30" dirty="0">
                <a:solidFill>
                  <a:schemeClr val="accent1">
                    <a:lumMod val="50000"/>
                  </a:schemeClr>
                </a:solidFill>
                <a:latin typeface="Times New Roman"/>
                <a:cs typeface="Times New Roman"/>
              </a:rPr>
              <a:t> </a:t>
            </a:r>
            <a:r>
              <a:rPr sz="2000" spc="-10" dirty="0">
                <a:solidFill>
                  <a:schemeClr val="accent1">
                    <a:lumMod val="50000"/>
                  </a:schemeClr>
                </a:solidFill>
                <a:latin typeface="Times New Roman"/>
                <a:cs typeface="Times New Roman"/>
              </a:rPr>
              <a:t>l’émergence</a:t>
            </a:r>
            <a:endParaRPr sz="2000" dirty="0">
              <a:solidFill>
                <a:schemeClr val="accent1">
                  <a:lumMod val="50000"/>
                </a:schemeClr>
              </a:solidFill>
              <a:latin typeface="Times New Roman"/>
              <a:cs typeface="Times New Roman"/>
            </a:endParaRPr>
          </a:p>
        </p:txBody>
      </p:sp>
      <p:pic>
        <p:nvPicPr>
          <p:cNvPr id="36" name="object 21">
            <a:extLst>
              <a:ext uri="{FF2B5EF4-FFF2-40B4-BE49-F238E27FC236}">
                <a16:creationId xmlns:a16="http://schemas.microsoft.com/office/drawing/2014/main" id="{E0777129-232F-4ED1-B5AA-16BB41645F41}"/>
              </a:ext>
            </a:extLst>
          </p:cNvPr>
          <p:cNvPicPr/>
          <p:nvPr/>
        </p:nvPicPr>
        <p:blipFill>
          <a:blip r:embed="rId8" cstate="print"/>
          <a:stretch>
            <a:fillRect/>
          </a:stretch>
        </p:blipFill>
        <p:spPr>
          <a:xfrm>
            <a:off x="7644383" y="5515350"/>
            <a:ext cx="2433066" cy="1218450"/>
          </a:xfrm>
          <a:prstGeom prst="rect">
            <a:avLst/>
          </a:prstGeom>
        </p:spPr>
      </p:pic>
      <p:sp>
        <p:nvSpPr>
          <p:cNvPr id="37" name="object 22">
            <a:extLst>
              <a:ext uri="{FF2B5EF4-FFF2-40B4-BE49-F238E27FC236}">
                <a16:creationId xmlns:a16="http://schemas.microsoft.com/office/drawing/2014/main" id="{58899763-8FAF-4A36-9B16-B8783F86CDD3}"/>
              </a:ext>
            </a:extLst>
          </p:cNvPr>
          <p:cNvSpPr txBox="1"/>
          <p:nvPr/>
        </p:nvSpPr>
        <p:spPr>
          <a:xfrm>
            <a:off x="8122157" y="5740704"/>
            <a:ext cx="1480820" cy="757555"/>
          </a:xfrm>
          <a:prstGeom prst="rect">
            <a:avLst/>
          </a:prstGeom>
        </p:spPr>
        <p:txBody>
          <a:bodyPr vert="horz" wrap="square" lIns="0" tIns="12700" rIns="0" bIns="0" rtlCol="0">
            <a:spAutoFit/>
          </a:bodyPr>
          <a:lstStyle/>
          <a:p>
            <a:pPr marL="12700" marR="5080" indent="406400">
              <a:lnSpc>
                <a:spcPct val="100000"/>
              </a:lnSpc>
              <a:spcBef>
                <a:spcPts val="100"/>
              </a:spcBef>
            </a:pPr>
            <a:r>
              <a:rPr sz="2400" b="1" spc="-25" dirty="0">
                <a:solidFill>
                  <a:srgbClr val="FFFFFF"/>
                </a:solidFill>
                <a:latin typeface="Arial"/>
                <a:cs typeface="Arial"/>
              </a:rPr>
              <a:t>PND </a:t>
            </a:r>
            <a:r>
              <a:rPr sz="2400" b="1" spc="-10" dirty="0">
                <a:solidFill>
                  <a:srgbClr val="FFFFFF"/>
                </a:solidFill>
                <a:latin typeface="Arial"/>
                <a:cs typeface="Arial"/>
              </a:rPr>
              <a:t>2021-</a:t>
            </a:r>
            <a:r>
              <a:rPr sz="2400" b="1" spc="-20" dirty="0">
                <a:solidFill>
                  <a:srgbClr val="FFFFFF"/>
                </a:solidFill>
                <a:latin typeface="Arial"/>
                <a:cs typeface="Arial"/>
              </a:rPr>
              <a:t>2025</a:t>
            </a:r>
            <a:endParaRPr sz="2400" dirty="0">
              <a:latin typeface="Arial"/>
              <a:cs typeface="Arial"/>
            </a:endParaRPr>
          </a:p>
        </p:txBody>
      </p:sp>
    </p:spTree>
    <p:extLst>
      <p:ext uri="{BB962C8B-B14F-4D97-AF65-F5344CB8AC3E}">
        <p14:creationId xmlns:p14="http://schemas.microsoft.com/office/powerpoint/2010/main" val="20777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4492" y="-107486"/>
            <a:ext cx="10515600" cy="1325563"/>
          </a:xfrm>
        </p:spPr>
        <p:txBody>
          <a:bodyPr/>
          <a:lstStyle/>
          <a:p>
            <a:r>
              <a:rPr lang="fr-CI" b="1" dirty="0">
                <a:latin typeface="Arial" panose="020B0604020202020204" pitchFamily="34" charset="0"/>
                <a:cs typeface="Arial" panose="020B0604020202020204" pitchFamily="34" charset="0"/>
              </a:rPr>
              <a:t>Contexte</a:t>
            </a:r>
            <a:endParaRPr lang="en-US" b="1" dirty="0">
              <a:latin typeface="Arial" panose="020B0604020202020204" pitchFamily="34" charset="0"/>
              <a:cs typeface="Arial" panose="020B0604020202020204" pitchFamily="34" charset="0"/>
            </a:endParaRPr>
          </a:p>
        </p:txBody>
      </p:sp>
      <p:cxnSp>
        <p:nvCxnSpPr>
          <p:cNvPr id="5" name="Connecteur droit 4">
            <a:extLst>
              <a:ext uri="{FF2B5EF4-FFF2-40B4-BE49-F238E27FC236}">
                <a16:creationId xmlns:a16="http://schemas.microsoft.com/office/drawing/2014/main" id="{8154DF93-8CD4-4B2C-92B1-0D2FDC0AF92E}"/>
              </a:ext>
            </a:extLst>
          </p:cNvPr>
          <p:cNvCxnSpPr>
            <a:cxnSpLocks/>
          </p:cNvCxnSpPr>
          <p:nvPr/>
        </p:nvCxnSpPr>
        <p:spPr>
          <a:xfrm>
            <a:off x="205368" y="871537"/>
            <a:ext cx="7416000" cy="0"/>
          </a:xfrm>
          <a:prstGeom prst="line">
            <a:avLst/>
          </a:prstGeom>
          <a:ln>
            <a:tailEnd type="none"/>
          </a:ln>
        </p:spPr>
        <p:style>
          <a:lnRef idx="3">
            <a:schemeClr val="dk1"/>
          </a:lnRef>
          <a:fillRef idx="0">
            <a:schemeClr val="dk1"/>
          </a:fillRef>
          <a:effectRef idx="2">
            <a:schemeClr val="dk1"/>
          </a:effectRef>
          <a:fontRef idx="minor">
            <a:schemeClr val="tx1"/>
          </a:fontRef>
        </p:style>
      </p:cxnSp>
      <p:sp>
        <p:nvSpPr>
          <p:cNvPr id="15" name="object 14">
            <a:extLst>
              <a:ext uri="{FF2B5EF4-FFF2-40B4-BE49-F238E27FC236}">
                <a16:creationId xmlns:a16="http://schemas.microsoft.com/office/drawing/2014/main" id="{2B76D324-9C90-4368-B26A-327CDCD4F6E7}"/>
              </a:ext>
            </a:extLst>
          </p:cNvPr>
          <p:cNvSpPr txBox="1"/>
          <p:nvPr/>
        </p:nvSpPr>
        <p:spPr>
          <a:xfrm>
            <a:off x="1703070" y="5642559"/>
            <a:ext cx="1481455" cy="757555"/>
          </a:xfrm>
          <a:prstGeom prst="rect">
            <a:avLst/>
          </a:prstGeom>
        </p:spPr>
        <p:txBody>
          <a:bodyPr vert="horz" wrap="square" lIns="0" tIns="12700" rIns="0" bIns="0" rtlCol="0">
            <a:spAutoFit/>
          </a:bodyPr>
          <a:lstStyle/>
          <a:p>
            <a:pPr marL="12700" marR="5080" indent="407034">
              <a:lnSpc>
                <a:spcPct val="100000"/>
              </a:lnSpc>
              <a:spcBef>
                <a:spcPts val="100"/>
              </a:spcBef>
            </a:pPr>
            <a:r>
              <a:rPr sz="2400" b="1" spc="-25" dirty="0">
                <a:solidFill>
                  <a:srgbClr val="FFFFFF"/>
                </a:solidFill>
                <a:latin typeface="Arial"/>
                <a:cs typeface="Arial"/>
              </a:rPr>
              <a:t>PND </a:t>
            </a:r>
            <a:r>
              <a:rPr sz="2400" b="1" spc="-10" dirty="0">
                <a:solidFill>
                  <a:srgbClr val="FFFFFF"/>
                </a:solidFill>
                <a:latin typeface="Arial"/>
                <a:cs typeface="Arial"/>
              </a:rPr>
              <a:t>2012-</a:t>
            </a:r>
            <a:r>
              <a:rPr sz="2400" b="1" spc="-20" dirty="0">
                <a:solidFill>
                  <a:srgbClr val="FFFFFF"/>
                </a:solidFill>
                <a:latin typeface="Arial"/>
                <a:cs typeface="Arial"/>
              </a:rPr>
              <a:t>2015</a:t>
            </a:r>
            <a:endParaRPr sz="2400" dirty="0">
              <a:latin typeface="Arial"/>
              <a:cs typeface="Arial"/>
            </a:endParaRPr>
          </a:p>
        </p:txBody>
      </p:sp>
      <p:sp>
        <p:nvSpPr>
          <p:cNvPr id="17" name="object 16">
            <a:extLst>
              <a:ext uri="{FF2B5EF4-FFF2-40B4-BE49-F238E27FC236}">
                <a16:creationId xmlns:a16="http://schemas.microsoft.com/office/drawing/2014/main" id="{5CB3F9EE-0F48-450E-9BCD-9EA4F8A53679}"/>
              </a:ext>
            </a:extLst>
          </p:cNvPr>
          <p:cNvSpPr txBox="1"/>
          <p:nvPr/>
        </p:nvSpPr>
        <p:spPr>
          <a:xfrm>
            <a:off x="4230751" y="5710529"/>
            <a:ext cx="1481455" cy="756920"/>
          </a:xfrm>
          <a:prstGeom prst="rect">
            <a:avLst/>
          </a:prstGeom>
        </p:spPr>
        <p:txBody>
          <a:bodyPr vert="horz" wrap="square" lIns="0" tIns="12700" rIns="0" bIns="0" rtlCol="0">
            <a:spAutoFit/>
          </a:bodyPr>
          <a:lstStyle/>
          <a:p>
            <a:pPr marL="12700" marR="5080" indent="406400">
              <a:lnSpc>
                <a:spcPct val="100000"/>
              </a:lnSpc>
              <a:spcBef>
                <a:spcPts val="100"/>
              </a:spcBef>
            </a:pPr>
            <a:r>
              <a:rPr sz="2400" b="1" spc="-25" dirty="0">
                <a:solidFill>
                  <a:srgbClr val="FFFFFF"/>
                </a:solidFill>
                <a:latin typeface="Arial"/>
                <a:cs typeface="Arial"/>
              </a:rPr>
              <a:t>PD 2016-</a:t>
            </a:r>
            <a:r>
              <a:rPr sz="2400" b="1" spc="-20" dirty="0">
                <a:solidFill>
                  <a:srgbClr val="FFFFFF"/>
                </a:solidFill>
                <a:latin typeface="Arial"/>
                <a:cs typeface="Arial"/>
              </a:rPr>
              <a:t>2020</a:t>
            </a:r>
            <a:endParaRPr sz="2400" dirty="0">
              <a:latin typeface="Arial"/>
              <a:cs typeface="Arial"/>
            </a:endParaRPr>
          </a:p>
        </p:txBody>
      </p:sp>
      <p:sp>
        <p:nvSpPr>
          <p:cNvPr id="37" name="object 22">
            <a:extLst>
              <a:ext uri="{FF2B5EF4-FFF2-40B4-BE49-F238E27FC236}">
                <a16:creationId xmlns:a16="http://schemas.microsoft.com/office/drawing/2014/main" id="{58899763-8FAF-4A36-9B16-B8783F86CDD3}"/>
              </a:ext>
            </a:extLst>
          </p:cNvPr>
          <p:cNvSpPr txBox="1"/>
          <p:nvPr/>
        </p:nvSpPr>
        <p:spPr>
          <a:xfrm>
            <a:off x="8122157" y="5740704"/>
            <a:ext cx="1480820" cy="757555"/>
          </a:xfrm>
          <a:prstGeom prst="rect">
            <a:avLst/>
          </a:prstGeom>
        </p:spPr>
        <p:txBody>
          <a:bodyPr vert="horz" wrap="square" lIns="0" tIns="12700" rIns="0" bIns="0" rtlCol="0">
            <a:spAutoFit/>
          </a:bodyPr>
          <a:lstStyle/>
          <a:p>
            <a:pPr marL="12700" marR="5080" indent="406400">
              <a:lnSpc>
                <a:spcPct val="100000"/>
              </a:lnSpc>
              <a:spcBef>
                <a:spcPts val="100"/>
              </a:spcBef>
            </a:pPr>
            <a:r>
              <a:rPr sz="2400" b="1" spc="-25" dirty="0">
                <a:solidFill>
                  <a:srgbClr val="FFFFFF"/>
                </a:solidFill>
                <a:latin typeface="Arial"/>
                <a:cs typeface="Arial"/>
              </a:rPr>
              <a:t>PND </a:t>
            </a:r>
            <a:r>
              <a:rPr sz="2400" b="1" spc="-10" dirty="0">
                <a:solidFill>
                  <a:srgbClr val="FFFFFF"/>
                </a:solidFill>
                <a:latin typeface="Arial"/>
                <a:cs typeface="Arial"/>
              </a:rPr>
              <a:t>2021-</a:t>
            </a:r>
            <a:r>
              <a:rPr sz="2400" b="1" spc="-20" dirty="0">
                <a:solidFill>
                  <a:srgbClr val="FFFFFF"/>
                </a:solidFill>
                <a:latin typeface="Arial"/>
                <a:cs typeface="Arial"/>
              </a:rPr>
              <a:t>2025</a:t>
            </a:r>
            <a:endParaRPr sz="2400" dirty="0">
              <a:latin typeface="Arial"/>
              <a:cs typeface="Arial"/>
            </a:endParaRPr>
          </a:p>
        </p:txBody>
      </p:sp>
      <p:sp>
        <p:nvSpPr>
          <p:cNvPr id="25" name="object 10">
            <a:extLst>
              <a:ext uri="{FF2B5EF4-FFF2-40B4-BE49-F238E27FC236}">
                <a16:creationId xmlns:a16="http://schemas.microsoft.com/office/drawing/2014/main" id="{2D73B22B-9CDA-47CE-9109-8791CA2F9EEF}"/>
              </a:ext>
            </a:extLst>
          </p:cNvPr>
          <p:cNvSpPr txBox="1"/>
          <p:nvPr/>
        </p:nvSpPr>
        <p:spPr>
          <a:xfrm>
            <a:off x="109829" y="1497584"/>
            <a:ext cx="10875645" cy="874598"/>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2800" dirty="0">
                <a:solidFill>
                  <a:schemeClr val="accent1">
                    <a:lumMod val="50000"/>
                  </a:schemeClr>
                </a:solidFill>
                <a:latin typeface="Arial" panose="020B0604020202020204" pitchFamily="34" charset="0"/>
                <a:cs typeface="Arial" panose="020B0604020202020204" pitchFamily="34" charset="0"/>
              </a:rPr>
              <a:t>La</a:t>
            </a:r>
            <a:r>
              <a:rPr sz="2800" spc="-30"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mise</a:t>
            </a:r>
            <a:r>
              <a:rPr sz="2800" spc="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en</a:t>
            </a:r>
            <a:r>
              <a:rPr sz="2800" spc="-10"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œuvre</a:t>
            </a:r>
            <a:r>
              <a:rPr sz="2800" spc="-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de</a:t>
            </a:r>
            <a:r>
              <a:rPr sz="2800" spc="-10"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ces</a:t>
            </a:r>
            <a:r>
              <a:rPr sz="2800" spc="-1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différents</a:t>
            </a:r>
            <a:r>
              <a:rPr sz="2800" spc="-20"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plans</a:t>
            </a:r>
            <a:r>
              <a:rPr sz="2800" spc="-15" dirty="0">
                <a:solidFill>
                  <a:schemeClr val="accent1">
                    <a:lumMod val="50000"/>
                  </a:schemeClr>
                </a:solidFill>
                <a:latin typeface="Arial" panose="020B0604020202020204" pitchFamily="34" charset="0"/>
                <a:cs typeface="Arial" panose="020B0604020202020204" pitchFamily="34" charset="0"/>
              </a:rPr>
              <a:t> </a:t>
            </a:r>
            <a:r>
              <a:rPr lang="fr-CI" sz="2800" dirty="0">
                <a:solidFill>
                  <a:schemeClr val="accent1">
                    <a:lumMod val="50000"/>
                  </a:schemeClr>
                </a:solidFill>
                <a:latin typeface="Arial" panose="020B0604020202020204" pitchFamily="34" charset="0"/>
                <a:cs typeface="Arial" panose="020B0604020202020204" pitchFamily="34" charset="0"/>
              </a:rPr>
              <a:t>a</a:t>
            </a:r>
            <a:r>
              <a:rPr sz="2800" spc="-20"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permis</a:t>
            </a:r>
            <a:r>
              <a:rPr sz="2800" spc="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l’obtention</a:t>
            </a:r>
            <a:r>
              <a:rPr sz="2800" spc="-3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d’acquis</a:t>
            </a:r>
            <a:r>
              <a:rPr sz="2800" spc="-15" dirty="0">
                <a:solidFill>
                  <a:schemeClr val="accent1">
                    <a:lumMod val="50000"/>
                  </a:schemeClr>
                </a:solidFill>
                <a:latin typeface="Arial" panose="020B0604020202020204" pitchFamily="34" charset="0"/>
                <a:cs typeface="Arial" panose="020B0604020202020204" pitchFamily="34" charset="0"/>
              </a:rPr>
              <a:t> </a:t>
            </a:r>
            <a:r>
              <a:rPr sz="2800" dirty="0">
                <a:solidFill>
                  <a:schemeClr val="accent1">
                    <a:lumMod val="50000"/>
                  </a:schemeClr>
                </a:solidFill>
                <a:latin typeface="Arial" panose="020B0604020202020204" pitchFamily="34" charset="0"/>
                <a:cs typeface="Arial" panose="020B0604020202020204" pitchFamily="34" charset="0"/>
              </a:rPr>
              <a:t>substantiels</a:t>
            </a:r>
            <a:r>
              <a:rPr sz="2800" spc="-40" dirty="0">
                <a:solidFill>
                  <a:schemeClr val="accent1">
                    <a:lumMod val="50000"/>
                  </a:schemeClr>
                </a:solidFill>
                <a:latin typeface="Arial" panose="020B0604020202020204" pitchFamily="34" charset="0"/>
                <a:cs typeface="Arial" panose="020B0604020202020204" pitchFamily="34" charset="0"/>
              </a:rPr>
              <a:t> </a:t>
            </a:r>
            <a:r>
              <a:rPr sz="2800" spc="-50" dirty="0">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p:txBody>
      </p:sp>
      <p:pic>
        <p:nvPicPr>
          <p:cNvPr id="26" name="object 12">
            <a:extLst>
              <a:ext uri="{FF2B5EF4-FFF2-40B4-BE49-F238E27FC236}">
                <a16:creationId xmlns:a16="http://schemas.microsoft.com/office/drawing/2014/main" id="{610005F0-E2CC-4598-A42D-5C95CB4767F9}"/>
              </a:ext>
            </a:extLst>
          </p:cNvPr>
          <p:cNvPicPr/>
          <p:nvPr/>
        </p:nvPicPr>
        <p:blipFill>
          <a:blip r:embed="rId3" cstate="print"/>
          <a:stretch>
            <a:fillRect/>
          </a:stretch>
        </p:blipFill>
        <p:spPr>
          <a:xfrm>
            <a:off x="369684" y="2609834"/>
            <a:ext cx="4190377" cy="4158748"/>
          </a:xfrm>
          <a:prstGeom prst="rect">
            <a:avLst/>
          </a:prstGeom>
        </p:spPr>
      </p:pic>
      <p:sp>
        <p:nvSpPr>
          <p:cNvPr id="33" name="object 18">
            <a:extLst>
              <a:ext uri="{FF2B5EF4-FFF2-40B4-BE49-F238E27FC236}">
                <a16:creationId xmlns:a16="http://schemas.microsoft.com/office/drawing/2014/main" id="{1CD4C86D-77D8-4CDE-9763-834D296269FA}"/>
              </a:ext>
            </a:extLst>
          </p:cNvPr>
          <p:cNvSpPr txBox="1"/>
          <p:nvPr/>
        </p:nvSpPr>
        <p:spPr>
          <a:xfrm>
            <a:off x="4008246" y="2477261"/>
            <a:ext cx="3592195" cy="1287532"/>
          </a:xfrm>
          <a:prstGeom prst="rect">
            <a:avLst/>
          </a:prstGeom>
        </p:spPr>
        <p:txBody>
          <a:bodyPr vert="horz" wrap="square" lIns="0" tIns="12700" rIns="0" bIns="0" rtlCol="0">
            <a:spAutoFit/>
          </a:bodyPr>
          <a:lstStyle/>
          <a:p>
            <a:pPr marL="12700">
              <a:lnSpc>
                <a:spcPct val="100000"/>
              </a:lnSpc>
              <a:spcBef>
                <a:spcPts val="100"/>
              </a:spcBef>
            </a:pPr>
            <a:r>
              <a:rPr lang="fr-FR" b="1" dirty="0">
                <a:solidFill>
                  <a:srgbClr val="0580C3"/>
                </a:solidFill>
                <a:latin typeface="Times New Roman"/>
                <a:cs typeface="Times New Roman"/>
              </a:rPr>
              <a:t>Un PIB/ Tête qui a doublé</a:t>
            </a:r>
          </a:p>
          <a:p>
            <a:pPr marL="12700" marR="215900">
              <a:lnSpc>
                <a:spcPct val="100000"/>
              </a:lnSpc>
            </a:pPr>
            <a:endParaRPr sz="1800" dirty="0">
              <a:latin typeface="Times New Roman"/>
              <a:cs typeface="Times New Roman"/>
            </a:endParaRPr>
          </a:p>
          <a:p>
            <a:pPr marL="434975">
              <a:lnSpc>
                <a:spcPct val="100000"/>
              </a:lnSpc>
              <a:spcBef>
                <a:spcPts val="1325"/>
              </a:spcBef>
            </a:pPr>
            <a:r>
              <a:rPr sz="1800" b="1" dirty="0">
                <a:solidFill>
                  <a:srgbClr val="07A297"/>
                </a:solidFill>
                <a:latin typeface="Times New Roman"/>
                <a:cs typeface="Times New Roman"/>
              </a:rPr>
              <a:t>Une</a:t>
            </a:r>
            <a:r>
              <a:rPr sz="1800" b="1" spc="-10" dirty="0">
                <a:solidFill>
                  <a:srgbClr val="07A297"/>
                </a:solidFill>
                <a:latin typeface="Times New Roman"/>
                <a:cs typeface="Times New Roman"/>
              </a:rPr>
              <a:t> </a:t>
            </a:r>
            <a:r>
              <a:rPr sz="1800" b="1" dirty="0">
                <a:solidFill>
                  <a:srgbClr val="07A297"/>
                </a:solidFill>
                <a:latin typeface="Times New Roman"/>
                <a:cs typeface="Times New Roman"/>
              </a:rPr>
              <a:t>croissance</a:t>
            </a:r>
            <a:r>
              <a:rPr sz="1800" b="1" spc="-10" dirty="0">
                <a:solidFill>
                  <a:srgbClr val="07A297"/>
                </a:solidFill>
                <a:latin typeface="Times New Roman"/>
                <a:cs typeface="Times New Roman"/>
              </a:rPr>
              <a:t> </a:t>
            </a:r>
            <a:r>
              <a:rPr sz="1800" b="1" dirty="0">
                <a:solidFill>
                  <a:srgbClr val="07A297"/>
                </a:solidFill>
                <a:latin typeface="Times New Roman"/>
                <a:cs typeface="Times New Roman"/>
              </a:rPr>
              <a:t>moyenne</a:t>
            </a:r>
            <a:r>
              <a:rPr sz="1800" b="1" spc="-25" dirty="0">
                <a:solidFill>
                  <a:srgbClr val="07A297"/>
                </a:solidFill>
                <a:latin typeface="Times New Roman"/>
                <a:cs typeface="Times New Roman"/>
              </a:rPr>
              <a:t> </a:t>
            </a:r>
            <a:r>
              <a:rPr sz="1800" b="1" dirty="0">
                <a:solidFill>
                  <a:srgbClr val="07A297"/>
                </a:solidFill>
                <a:latin typeface="Times New Roman"/>
                <a:cs typeface="Times New Roman"/>
              </a:rPr>
              <a:t>forte</a:t>
            </a:r>
            <a:r>
              <a:rPr sz="1800" b="1" spc="-10" dirty="0">
                <a:solidFill>
                  <a:srgbClr val="07A297"/>
                </a:solidFill>
                <a:latin typeface="Times New Roman"/>
                <a:cs typeface="Times New Roman"/>
              </a:rPr>
              <a:t> </a:t>
            </a:r>
            <a:r>
              <a:rPr sz="1800" b="1" spc="-25" dirty="0">
                <a:solidFill>
                  <a:srgbClr val="07A297"/>
                </a:solidFill>
                <a:latin typeface="Times New Roman"/>
                <a:cs typeface="Times New Roman"/>
              </a:rPr>
              <a:t>et</a:t>
            </a:r>
            <a:endParaRPr sz="1800" dirty="0">
              <a:latin typeface="Times New Roman"/>
              <a:cs typeface="Times New Roman"/>
            </a:endParaRPr>
          </a:p>
          <a:p>
            <a:pPr marL="434975">
              <a:lnSpc>
                <a:spcPct val="100000"/>
              </a:lnSpc>
            </a:pPr>
            <a:r>
              <a:rPr sz="1800" b="1" spc="-10" dirty="0">
                <a:solidFill>
                  <a:srgbClr val="07A297"/>
                </a:solidFill>
                <a:latin typeface="Times New Roman"/>
                <a:cs typeface="Times New Roman"/>
              </a:rPr>
              <a:t>soutenue</a:t>
            </a:r>
            <a:endParaRPr sz="1800" dirty="0">
              <a:latin typeface="Times New Roman"/>
              <a:cs typeface="Times New Roman"/>
            </a:endParaRPr>
          </a:p>
        </p:txBody>
      </p:sp>
      <p:sp>
        <p:nvSpPr>
          <p:cNvPr id="34" name="object 19">
            <a:extLst>
              <a:ext uri="{FF2B5EF4-FFF2-40B4-BE49-F238E27FC236}">
                <a16:creationId xmlns:a16="http://schemas.microsoft.com/office/drawing/2014/main" id="{39FC7798-BCC9-47D4-906A-5A7516EDD633}"/>
              </a:ext>
            </a:extLst>
          </p:cNvPr>
          <p:cNvSpPr txBox="1"/>
          <p:nvPr/>
        </p:nvSpPr>
        <p:spPr>
          <a:xfrm>
            <a:off x="4653267" y="4135178"/>
            <a:ext cx="2735710" cy="566822"/>
          </a:xfrm>
          <a:prstGeom prst="rect">
            <a:avLst/>
          </a:prstGeom>
        </p:spPr>
        <p:txBody>
          <a:bodyPr vert="horz" wrap="square" lIns="0" tIns="12700" rIns="0" bIns="0" rtlCol="0">
            <a:spAutoFit/>
          </a:bodyPr>
          <a:lstStyle/>
          <a:p>
            <a:pPr marL="12700">
              <a:lnSpc>
                <a:spcPct val="100000"/>
              </a:lnSpc>
              <a:spcBef>
                <a:spcPts val="100"/>
              </a:spcBef>
            </a:pPr>
            <a:r>
              <a:rPr lang="fr-FR" b="1" dirty="0">
                <a:solidFill>
                  <a:srgbClr val="90C220"/>
                </a:solidFill>
                <a:latin typeface="Times New Roman"/>
                <a:cs typeface="Times New Roman"/>
              </a:rPr>
              <a:t>investissements massifs publics et privés </a:t>
            </a:r>
            <a:endParaRPr b="1" dirty="0">
              <a:solidFill>
                <a:srgbClr val="90C220"/>
              </a:solidFill>
              <a:latin typeface="Times New Roman"/>
              <a:cs typeface="Times New Roman"/>
            </a:endParaRPr>
          </a:p>
        </p:txBody>
      </p:sp>
      <p:sp>
        <p:nvSpPr>
          <p:cNvPr id="35" name="object 20">
            <a:extLst>
              <a:ext uri="{FF2B5EF4-FFF2-40B4-BE49-F238E27FC236}">
                <a16:creationId xmlns:a16="http://schemas.microsoft.com/office/drawing/2014/main" id="{965F2A93-6B75-464C-8D00-87E369B7D44A}"/>
              </a:ext>
            </a:extLst>
          </p:cNvPr>
          <p:cNvSpPr txBox="1"/>
          <p:nvPr/>
        </p:nvSpPr>
        <p:spPr>
          <a:xfrm>
            <a:off x="4609341" y="6214555"/>
            <a:ext cx="7432675" cy="566822"/>
          </a:xfrm>
          <a:prstGeom prst="rect">
            <a:avLst/>
          </a:prstGeom>
        </p:spPr>
        <p:txBody>
          <a:bodyPr vert="horz" wrap="square" lIns="0" tIns="12700" rIns="0" bIns="0" rtlCol="0">
            <a:spAutoFit/>
          </a:bodyPr>
          <a:lstStyle/>
          <a:p>
            <a:pPr marL="12700" marR="517525">
              <a:lnSpc>
                <a:spcPct val="100000"/>
              </a:lnSpc>
              <a:spcBef>
                <a:spcPts val="1370"/>
              </a:spcBef>
            </a:pPr>
            <a:r>
              <a:rPr sz="1800" b="1" dirty="0" err="1">
                <a:solidFill>
                  <a:srgbClr val="E62500"/>
                </a:solidFill>
                <a:latin typeface="Times New Roman"/>
                <a:cs typeface="Times New Roman"/>
              </a:rPr>
              <a:t>Une</a:t>
            </a:r>
            <a:r>
              <a:rPr sz="1800" b="1" dirty="0">
                <a:solidFill>
                  <a:srgbClr val="E62500"/>
                </a:solidFill>
                <a:latin typeface="Times New Roman"/>
                <a:cs typeface="Times New Roman"/>
              </a:rPr>
              <a:t> classe</a:t>
            </a:r>
            <a:r>
              <a:rPr sz="1800" b="1" spc="-5" dirty="0">
                <a:solidFill>
                  <a:srgbClr val="E62500"/>
                </a:solidFill>
                <a:latin typeface="Times New Roman"/>
                <a:cs typeface="Times New Roman"/>
              </a:rPr>
              <a:t> </a:t>
            </a:r>
            <a:r>
              <a:rPr sz="1800" b="1" dirty="0">
                <a:solidFill>
                  <a:srgbClr val="E62500"/>
                </a:solidFill>
                <a:latin typeface="Times New Roman"/>
                <a:cs typeface="Times New Roman"/>
              </a:rPr>
              <a:t>moyenne</a:t>
            </a:r>
            <a:r>
              <a:rPr sz="1800" b="1" spc="-15" dirty="0">
                <a:solidFill>
                  <a:srgbClr val="E62500"/>
                </a:solidFill>
                <a:latin typeface="Times New Roman"/>
                <a:cs typeface="Times New Roman"/>
              </a:rPr>
              <a:t> </a:t>
            </a:r>
            <a:r>
              <a:rPr sz="1800" b="1" dirty="0">
                <a:solidFill>
                  <a:srgbClr val="E62500"/>
                </a:solidFill>
                <a:latin typeface="Times New Roman"/>
                <a:cs typeface="Times New Roman"/>
              </a:rPr>
              <a:t>qui grandit,</a:t>
            </a:r>
            <a:r>
              <a:rPr sz="1800" b="1" spc="-5" dirty="0">
                <a:solidFill>
                  <a:srgbClr val="E62500"/>
                </a:solidFill>
                <a:latin typeface="Times New Roman"/>
                <a:cs typeface="Times New Roman"/>
              </a:rPr>
              <a:t> </a:t>
            </a:r>
            <a:r>
              <a:rPr sz="1800" b="1" dirty="0">
                <a:solidFill>
                  <a:srgbClr val="E62500"/>
                </a:solidFill>
                <a:latin typeface="Times New Roman"/>
                <a:cs typeface="Times New Roman"/>
              </a:rPr>
              <a:t>et qui a</a:t>
            </a:r>
            <a:r>
              <a:rPr sz="1800" b="1" spc="-5" dirty="0">
                <a:solidFill>
                  <a:srgbClr val="E62500"/>
                </a:solidFill>
                <a:latin typeface="Times New Roman"/>
                <a:cs typeface="Times New Roman"/>
              </a:rPr>
              <a:t> </a:t>
            </a:r>
            <a:r>
              <a:rPr sz="1800" b="1" dirty="0">
                <a:solidFill>
                  <a:srgbClr val="E62500"/>
                </a:solidFill>
                <a:latin typeface="Times New Roman"/>
                <a:cs typeface="Times New Roman"/>
              </a:rPr>
              <a:t>un</a:t>
            </a:r>
            <a:r>
              <a:rPr sz="1800" b="1" spc="-10" dirty="0">
                <a:solidFill>
                  <a:srgbClr val="E62500"/>
                </a:solidFill>
                <a:latin typeface="Times New Roman"/>
                <a:cs typeface="Times New Roman"/>
              </a:rPr>
              <a:t> </a:t>
            </a:r>
            <a:r>
              <a:rPr sz="1800" b="1" dirty="0">
                <a:solidFill>
                  <a:srgbClr val="E62500"/>
                </a:solidFill>
                <a:latin typeface="Times New Roman"/>
                <a:cs typeface="Times New Roman"/>
              </a:rPr>
              <a:t>accès</a:t>
            </a:r>
            <a:r>
              <a:rPr sz="1800" b="1" spc="-10" dirty="0">
                <a:solidFill>
                  <a:srgbClr val="E62500"/>
                </a:solidFill>
                <a:latin typeface="Times New Roman"/>
                <a:cs typeface="Times New Roman"/>
              </a:rPr>
              <a:t> </a:t>
            </a:r>
            <a:r>
              <a:rPr sz="1800" b="1" dirty="0">
                <a:solidFill>
                  <a:srgbClr val="E62500"/>
                </a:solidFill>
                <a:latin typeface="Times New Roman"/>
                <a:cs typeface="Times New Roman"/>
              </a:rPr>
              <a:t>durable</a:t>
            </a:r>
            <a:r>
              <a:rPr sz="1800" b="1" spc="-5" dirty="0">
                <a:solidFill>
                  <a:srgbClr val="E62500"/>
                </a:solidFill>
                <a:latin typeface="Times New Roman"/>
                <a:cs typeface="Times New Roman"/>
              </a:rPr>
              <a:t> </a:t>
            </a:r>
            <a:r>
              <a:rPr sz="1800" b="1" dirty="0">
                <a:solidFill>
                  <a:srgbClr val="E62500"/>
                </a:solidFill>
                <a:latin typeface="Times New Roman"/>
                <a:cs typeface="Times New Roman"/>
              </a:rPr>
              <a:t>aux</a:t>
            </a:r>
            <a:r>
              <a:rPr sz="1800" b="1" spc="-5" dirty="0">
                <a:solidFill>
                  <a:srgbClr val="E62500"/>
                </a:solidFill>
                <a:latin typeface="Times New Roman"/>
                <a:cs typeface="Times New Roman"/>
              </a:rPr>
              <a:t> </a:t>
            </a:r>
            <a:r>
              <a:rPr sz="1800" b="1" dirty="0">
                <a:solidFill>
                  <a:srgbClr val="E62500"/>
                </a:solidFill>
                <a:latin typeface="Times New Roman"/>
                <a:cs typeface="Times New Roman"/>
              </a:rPr>
              <a:t>biens </a:t>
            </a:r>
            <a:r>
              <a:rPr sz="1800" b="1" spc="-25" dirty="0">
                <a:solidFill>
                  <a:srgbClr val="E62500"/>
                </a:solidFill>
                <a:latin typeface="Times New Roman"/>
                <a:cs typeface="Times New Roman"/>
              </a:rPr>
              <a:t>de </a:t>
            </a:r>
            <a:r>
              <a:rPr sz="1800" b="1" spc="-10" dirty="0">
                <a:solidFill>
                  <a:srgbClr val="E62500"/>
                </a:solidFill>
                <a:latin typeface="Times New Roman"/>
                <a:cs typeface="Times New Roman"/>
              </a:rPr>
              <a:t>consommation</a:t>
            </a:r>
            <a:endParaRPr sz="1800" dirty="0">
              <a:latin typeface="Times New Roman"/>
              <a:cs typeface="Times New Roman"/>
            </a:endParaRPr>
          </a:p>
        </p:txBody>
      </p:sp>
      <p:sp>
        <p:nvSpPr>
          <p:cNvPr id="38" name="object 21">
            <a:extLst>
              <a:ext uri="{FF2B5EF4-FFF2-40B4-BE49-F238E27FC236}">
                <a16:creationId xmlns:a16="http://schemas.microsoft.com/office/drawing/2014/main" id="{5861D2B5-A44E-49AA-8CE1-222CC64B6B09}"/>
              </a:ext>
            </a:extLst>
          </p:cNvPr>
          <p:cNvSpPr txBox="1"/>
          <p:nvPr/>
        </p:nvSpPr>
        <p:spPr>
          <a:xfrm>
            <a:off x="7093276" y="5029167"/>
            <a:ext cx="1232403" cy="633507"/>
          </a:xfrm>
          <a:prstGeom prst="rect">
            <a:avLst/>
          </a:prstGeom>
          <a:solidFill>
            <a:srgbClr val="D9D9D9"/>
          </a:solidFill>
        </p:spPr>
        <p:txBody>
          <a:bodyPr vert="horz" wrap="square" lIns="0" tIns="40640" rIns="0" bIns="0" rtlCol="0">
            <a:spAutoFit/>
          </a:bodyPr>
          <a:lstStyle/>
          <a:p>
            <a:pPr marL="92075" marR="198120">
              <a:lnSpc>
                <a:spcPct val="100000"/>
              </a:lnSpc>
              <a:spcBef>
                <a:spcPts val="320"/>
              </a:spcBef>
            </a:pPr>
            <a:r>
              <a:rPr lang="fr-CI" b="1" dirty="0"/>
              <a:t>928</a:t>
            </a:r>
            <a:r>
              <a:rPr lang="fr-CI" dirty="0"/>
              <a:t> </a:t>
            </a:r>
            <a:r>
              <a:rPr lang="fr-CI" dirty="0" err="1"/>
              <a:t>mrds</a:t>
            </a:r>
            <a:r>
              <a:rPr lang="fr-CI" dirty="0"/>
              <a:t> </a:t>
            </a:r>
          </a:p>
          <a:p>
            <a:pPr marL="92075" marR="198120">
              <a:lnSpc>
                <a:spcPct val="100000"/>
              </a:lnSpc>
              <a:spcBef>
                <a:spcPts val="320"/>
              </a:spcBef>
            </a:pPr>
            <a:r>
              <a:rPr sz="1800" dirty="0" err="1">
                <a:latin typeface="Segoe UI"/>
                <a:cs typeface="Segoe UI"/>
              </a:rPr>
              <a:t>en</a:t>
            </a:r>
            <a:r>
              <a:rPr sz="1800" spc="-30" dirty="0">
                <a:latin typeface="Segoe UI"/>
                <a:cs typeface="Segoe UI"/>
              </a:rPr>
              <a:t> </a:t>
            </a:r>
            <a:r>
              <a:rPr sz="1800" dirty="0">
                <a:latin typeface="Segoe UI"/>
                <a:cs typeface="Segoe UI"/>
              </a:rPr>
              <a:t>201</a:t>
            </a:r>
            <a:r>
              <a:rPr lang="fr-CI" sz="1800" dirty="0">
                <a:latin typeface="Segoe UI"/>
                <a:cs typeface="Segoe UI"/>
              </a:rPr>
              <a:t>1</a:t>
            </a:r>
            <a:endParaRPr sz="1800" dirty="0">
              <a:latin typeface="Segoe UI"/>
              <a:cs typeface="Segoe UI"/>
            </a:endParaRPr>
          </a:p>
        </p:txBody>
      </p:sp>
      <p:sp>
        <p:nvSpPr>
          <p:cNvPr id="39" name="object 22">
            <a:extLst>
              <a:ext uri="{FF2B5EF4-FFF2-40B4-BE49-F238E27FC236}">
                <a16:creationId xmlns:a16="http://schemas.microsoft.com/office/drawing/2014/main" id="{E18E1045-69C4-4222-B898-B4952CADF08B}"/>
              </a:ext>
            </a:extLst>
          </p:cNvPr>
          <p:cNvSpPr txBox="1"/>
          <p:nvPr/>
        </p:nvSpPr>
        <p:spPr>
          <a:xfrm>
            <a:off x="7810003" y="3058749"/>
            <a:ext cx="3429000" cy="594393"/>
          </a:xfrm>
          <a:prstGeom prst="rect">
            <a:avLst/>
          </a:prstGeom>
          <a:solidFill>
            <a:srgbClr val="D9D9D9"/>
          </a:solidFill>
        </p:spPr>
        <p:txBody>
          <a:bodyPr vert="horz" wrap="square" lIns="0" tIns="40005" rIns="0" bIns="0" rtlCol="0">
            <a:spAutoFit/>
          </a:bodyPr>
          <a:lstStyle/>
          <a:p>
            <a:pPr marL="92710">
              <a:lnSpc>
                <a:spcPct val="100000"/>
              </a:lnSpc>
              <a:spcBef>
                <a:spcPts val="315"/>
              </a:spcBef>
            </a:pPr>
            <a:r>
              <a:rPr sz="1800" dirty="0">
                <a:latin typeface="Segoe UI"/>
                <a:cs typeface="Segoe UI"/>
              </a:rPr>
              <a:t>Environ</a:t>
            </a:r>
            <a:r>
              <a:rPr sz="1800" spc="-40" dirty="0">
                <a:latin typeface="Segoe UI"/>
                <a:cs typeface="Segoe UI"/>
              </a:rPr>
              <a:t> </a:t>
            </a:r>
            <a:r>
              <a:rPr lang="fr-CI" b="1" spc="-40" dirty="0">
                <a:latin typeface="Segoe UI"/>
                <a:cs typeface="Segoe UI"/>
              </a:rPr>
              <a:t>8</a:t>
            </a:r>
            <a:r>
              <a:rPr sz="1800" b="1" dirty="0">
                <a:latin typeface="Segoe UI"/>
                <a:cs typeface="Segoe UI"/>
              </a:rPr>
              <a:t>%</a:t>
            </a:r>
            <a:r>
              <a:rPr sz="1800" b="1" spc="5" dirty="0">
                <a:latin typeface="Segoe UI"/>
                <a:cs typeface="Segoe UI"/>
              </a:rPr>
              <a:t> </a:t>
            </a:r>
            <a:r>
              <a:rPr sz="1800" dirty="0">
                <a:latin typeface="Segoe UI"/>
                <a:cs typeface="Segoe UI"/>
              </a:rPr>
              <a:t>sur</a:t>
            </a:r>
            <a:r>
              <a:rPr sz="1800" spc="-35" dirty="0">
                <a:latin typeface="Segoe UI"/>
                <a:cs typeface="Segoe UI"/>
              </a:rPr>
              <a:t> </a:t>
            </a:r>
            <a:r>
              <a:rPr sz="1800" dirty="0">
                <a:latin typeface="Segoe UI"/>
                <a:cs typeface="Segoe UI"/>
              </a:rPr>
              <a:t>la</a:t>
            </a:r>
            <a:r>
              <a:rPr sz="1800" spc="-15" dirty="0">
                <a:latin typeface="Segoe UI"/>
                <a:cs typeface="Segoe UI"/>
              </a:rPr>
              <a:t> </a:t>
            </a:r>
            <a:r>
              <a:rPr sz="1800" spc="-10" dirty="0">
                <a:latin typeface="Segoe UI"/>
                <a:cs typeface="Segoe UI"/>
              </a:rPr>
              <a:t>période</a:t>
            </a:r>
            <a:endParaRPr sz="1800" dirty="0">
              <a:latin typeface="Segoe UI"/>
              <a:cs typeface="Segoe UI"/>
            </a:endParaRPr>
          </a:p>
          <a:p>
            <a:pPr marL="92710">
              <a:lnSpc>
                <a:spcPct val="100000"/>
              </a:lnSpc>
            </a:pPr>
            <a:r>
              <a:rPr sz="1800" b="1" spc="-10" dirty="0">
                <a:latin typeface="Segoe UI"/>
                <a:cs typeface="Segoe UI"/>
              </a:rPr>
              <a:t>2012-</a:t>
            </a:r>
            <a:r>
              <a:rPr sz="1800" b="1" spc="-20" dirty="0">
                <a:latin typeface="Segoe UI"/>
                <a:cs typeface="Segoe UI"/>
              </a:rPr>
              <a:t>20</a:t>
            </a:r>
            <a:r>
              <a:rPr lang="fr-CI" sz="1800" b="1" spc="-20" dirty="0">
                <a:latin typeface="Segoe UI"/>
                <a:cs typeface="Segoe UI"/>
              </a:rPr>
              <a:t>19</a:t>
            </a:r>
            <a:endParaRPr sz="1800" dirty="0">
              <a:latin typeface="Segoe UI"/>
              <a:cs typeface="Segoe UI"/>
            </a:endParaRPr>
          </a:p>
        </p:txBody>
      </p:sp>
      <p:sp>
        <p:nvSpPr>
          <p:cNvPr id="40" name="object 23">
            <a:extLst>
              <a:ext uri="{FF2B5EF4-FFF2-40B4-BE49-F238E27FC236}">
                <a16:creationId xmlns:a16="http://schemas.microsoft.com/office/drawing/2014/main" id="{2D0AADD3-4300-4AE8-BCF2-F41957301873}"/>
              </a:ext>
            </a:extLst>
          </p:cNvPr>
          <p:cNvSpPr txBox="1"/>
          <p:nvPr/>
        </p:nvSpPr>
        <p:spPr>
          <a:xfrm>
            <a:off x="7835069" y="2167012"/>
            <a:ext cx="3469004" cy="670560"/>
          </a:xfrm>
          <a:prstGeom prst="rect">
            <a:avLst/>
          </a:prstGeom>
          <a:solidFill>
            <a:srgbClr val="D9D9D9"/>
          </a:solidFill>
        </p:spPr>
        <p:txBody>
          <a:bodyPr vert="horz" wrap="square" lIns="0" tIns="38100" rIns="0" bIns="0" rtlCol="0">
            <a:spAutoFit/>
          </a:bodyPr>
          <a:lstStyle/>
          <a:p>
            <a:pPr marL="92075">
              <a:lnSpc>
                <a:spcPct val="100000"/>
              </a:lnSpc>
              <a:spcBef>
                <a:spcPts val="300"/>
              </a:spcBef>
            </a:pPr>
            <a:r>
              <a:rPr sz="1800" dirty="0">
                <a:latin typeface="Segoe UI"/>
                <a:cs typeface="Segoe UI"/>
              </a:rPr>
              <a:t>Passant</a:t>
            </a:r>
            <a:r>
              <a:rPr sz="1800" spc="420" dirty="0">
                <a:latin typeface="Segoe UI"/>
                <a:cs typeface="Segoe UI"/>
              </a:rPr>
              <a:t> </a:t>
            </a:r>
            <a:r>
              <a:rPr sz="1800" dirty="0">
                <a:latin typeface="Segoe UI"/>
                <a:cs typeface="Segoe UI"/>
              </a:rPr>
              <a:t>de</a:t>
            </a:r>
            <a:r>
              <a:rPr sz="1800" spc="425" dirty="0">
                <a:latin typeface="Segoe UI"/>
                <a:cs typeface="Segoe UI"/>
              </a:rPr>
              <a:t> </a:t>
            </a:r>
            <a:r>
              <a:rPr sz="1800" b="1" dirty="0">
                <a:latin typeface="Segoe UI"/>
                <a:cs typeface="Segoe UI"/>
              </a:rPr>
              <a:t>1.120</a:t>
            </a:r>
            <a:r>
              <a:rPr sz="1800" b="1" spc="434" dirty="0">
                <a:latin typeface="Segoe UI"/>
                <a:cs typeface="Segoe UI"/>
              </a:rPr>
              <a:t> </a:t>
            </a:r>
            <a:r>
              <a:rPr sz="1800" b="1" dirty="0">
                <a:latin typeface="Segoe UI"/>
                <a:cs typeface="Segoe UI"/>
              </a:rPr>
              <a:t>$</a:t>
            </a:r>
            <a:r>
              <a:rPr sz="1800" b="1" spc="425" dirty="0">
                <a:latin typeface="Segoe UI"/>
                <a:cs typeface="Segoe UI"/>
              </a:rPr>
              <a:t> </a:t>
            </a:r>
            <a:r>
              <a:rPr sz="1800" dirty="0">
                <a:latin typeface="Segoe UI"/>
                <a:cs typeface="Segoe UI"/>
              </a:rPr>
              <a:t>à</a:t>
            </a:r>
            <a:r>
              <a:rPr sz="1800" spc="425" dirty="0">
                <a:latin typeface="Segoe UI"/>
                <a:cs typeface="Segoe UI"/>
              </a:rPr>
              <a:t> </a:t>
            </a:r>
            <a:r>
              <a:rPr sz="1800" b="1" dirty="0">
                <a:latin typeface="Segoe UI"/>
                <a:cs typeface="Segoe UI"/>
              </a:rPr>
              <a:t>2.407</a:t>
            </a:r>
            <a:r>
              <a:rPr sz="1800" b="1" spc="430" dirty="0">
                <a:latin typeface="Segoe UI"/>
                <a:cs typeface="Segoe UI"/>
              </a:rPr>
              <a:t> </a:t>
            </a:r>
            <a:r>
              <a:rPr sz="1800" b="1" spc="-50" dirty="0">
                <a:latin typeface="Segoe UI"/>
                <a:cs typeface="Segoe UI"/>
              </a:rPr>
              <a:t>$</a:t>
            </a:r>
            <a:endParaRPr sz="1800" dirty="0">
              <a:latin typeface="Segoe UI"/>
              <a:cs typeface="Segoe UI"/>
            </a:endParaRPr>
          </a:p>
          <a:p>
            <a:pPr marL="92075">
              <a:lnSpc>
                <a:spcPct val="100000"/>
              </a:lnSpc>
              <a:spcBef>
                <a:spcPts val="155"/>
              </a:spcBef>
            </a:pPr>
            <a:r>
              <a:rPr sz="1800" dirty="0">
                <a:latin typeface="Segoe UI"/>
                <a:cs typeface="Segoe UI"/>
              </a:rPr>
              <a:t>entre</a:t>
            </a:r>
            <a:r>
              <a:rPr sz="1800" spc="-45" dirty="0">
                <a:latin typeface="Segoe UI"/>
                <a:cs typeface="Segoe UI"/>
              </a:rPr>
              <a:t> </a:t>
            </a:r>
            <a:r>
              <a:rPr sz="1800" b="1" dirty="0">
                <a:latin typeface="Segoe UI"/>
                <a:cs typeface="Segoe UI"/>
              </a:rPr>
              <a:t>2012</a:t>
            </a:r>
            <a:r>
              <a:rPr sz="1800" b="1" spc="-10" dirty="0">
                <a:latin typeface="Segoe UI"/>
                <a:cs typeface="Segoe UI"/>
              </a:rPr>
              <a:t> </a:t>
            </a:r>
            <a:r>
              <a:rPr sz="1800" dirty="0">
                <a:latin typeface="Segoe UI"/>
                <a:cs typeface="Segoe UI"/>
              </a:rPr>
              <a:t>et</a:t>
            </a:r>
            <a:r>
              <a:rPr sz="1800" spc="-20" dirty="0">
                <a:latin typeface="Segoe UI"/>
                <a:cs typeface="Segoe UI"/>
              </a:rPr>
              <a:t> </a:t>
            </a:r>
            <a:r>
              <a:rPr sz="1800" b="1" spc="-20" dirty="0">
                <a:latin typeface="Segoe UI"/>
                <a:cs typeface="Segoe UI"/>
              </a:rPr>
              <a:t>2021</a:t>
            </a:r>
            <a:endParaRPr sz="1800" dirty="0">
              <a:latin typeface="Segoe UI"/>
              <a:cs typeface="Segoe UI"/>
            </a:endParaRPr>
          </a:p>
        </p:txBody>
      </p:sp>
      <p:sp>
        <p:nvSpPr>
          <p:cNvPr id="16" name="object 21">
            <a:extLst>
              <a:ext uri="{FF2B5EF4-FFF2-40B4-BE49-F238E27FC236}">
                <a16:creationId xmlns:a16="http://schemas.microsoft.com/office/drawing/2014/main" id="{5861D2B5-A44E-49AA-8CE1-222CC64B6B09}"/>
              </a:ext>
            </a:extLst>
          </p:cNvPr>
          <p:cNvSpPr txBox="1"/>
          <p:nvPr/>
        </p:nvSpPr>
        <p:spPr>
          <a:xfrm>
            <a:off x="9819634" y="3772652"/>
            <a:ext cx="1419369" cy="633507"/>
          </a:xfrm>
          <a:prstGeom prst="rect">
            <a:avLst/>
          </a:prstGeom>
          <a:solidFill>
            <a:srgbClr val="D9D9D9"/>
          </a:solidFill>
        </p:spPr>
        <p:txBody>
          <a:bodyPr vert="horz" wrap="square" lIns="0" tIns="40640" rIns="0" bIns="0" rtlCol="0">
            <a:spAutoFit/>
          </a:bodyPr>
          <a:lstStyle/>
          <a:p>
            <a:pPr marL="92075" marR="198120">
              <a:lnSpc>
                <a:spcPct val="100000"/>
              </a:lnSpc>
              <a:spcBef>
                <a:spcPts val="320"/>
              </a:spcBef>
            </a:pPr>
            <a:r>
              <a:rPr lang="fr-CI" b="1" dirty="0"/>
              <a:t>5 000 </a:t>
            </a:r>
            <a:r>
              <a:rPr lang="fr-CI" dirty="0" err="1"/>
              <a:t>mrds</a:t>
            </a:r>
            <a:r>
              <a:rPr lang="fr-CI" dirty="0"/>
              <a:t> </a:t>
            </a:r>
          </a:p>
          <a:p>
            <a:pPr marL="92075" marR="198120">
              <a:lnSpc>
                <a:spcPct val="100000"/>
              </a:lnSpc>
              <a:spcBef>
                <a:spcPts val="320"/>
              </a:spcBef>
            </a:pPr>
            <a:r>
              <a:rPr sz="1800" dirty="0" err="1">
                <a:latin typeface="Segoe UI"/>
                <a:cs typeface="Segoe UI"/>
              </a:rPr>
              <a:t>en</a:t>
            </a:r>
            <a:r>
              <a:rPr sz="1800" spc="-30" dirty="0">
                <a:latin typeface="Segoe UI"/>
                <a:cs typeface="Segoe UI"/>
              </a:rPr>
              <a:t> </a:t>
            </a:r>
            <a:r>
              <a:rPr sz="1800" spc="-20" dirty="0">
                <a:latin typeface="Segoe UI"/>
                <a:cs typeface="Segoe UI"/>
              </a:rPr>
              <a:t>202</a:t>
            </a:r>
            <a:r>
              <a:rPr lang="fr-CI" sz="1800" spc="-20" dirty="0">
                <a:latin typeface="Segoe UI"/>
                <a:cs typeface="Segoe UI"/>
              </a:rPr>
              <a:t>0</a:t>
            </a:r>
            <a:endParaRPr sz="1800" dirty="0">
              <a:latin typeface="Segoe UI"/>
              <a:cs typeface="Segoe UI"/>
            </a:endParaRPr>
          </a:p>
        </p:txBody>
      </p:sp>
      <p:sp>
        <p:nvSpPr>
          <p:cNvPr id="3" name="Flèche droite 2"/>
          <p:cNvSpPr/>
          <p:nvPr/>
        </p:nvSpPr>
        <p:spPr>
          <a:xfrm rot="19409296">
            <a:off x="8121443" y="4588210"/>
            <a:ext cx="1892977" cy="314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8760424" y="4453026"/>
            <a:ext cx="968037" cy="584775"/>
          </a:xfrm>
          <a:prstGeom prst="rect">
            <a:avLst/>
          </a:prstGeom>
          <a:noFill/>
        </p:spPr>
        <p:txBody>
          <a:bodyPr wrap="square" rtlCol="0">
            <a:spAutoFit/>
          </a:bodyPr>
          <a:lstStyle/>
          <a:p>
            <a:r>
              <a:rPr lang="fr-CI" sz="3200" b="1" dirty="0"/>
              <a:t>x5</a:t>
            </a:r>
            <a:endParaRPr lang="en-US" sz="3200" b="1" dirty="0"/>
          </a:p>
        </p:txBody>
      </p:sp>
    </p:spTree>
    <p:extLst>
      <p:ext uri="{BB962C8B-B14F-4D97-AF65-F5344CB8AC3E}">
        <p14:creationId xmlns:p14="http://schemas.microsoft.com/office/powerpoint/2010/main" val="100534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8186" y="202505"/>
            <a:ext cx="12103813" cy="1020366"/>
          </a:xfrm>
        </p:spPr>
        <p:txBody>
          <a:bodyPr>
            <a:normAutofit/>
          </a:bodyPr>
          <a:lstStyle/>
          <a:p>
            <a:pPr>
              <a:lnSpc>
                <a:spcPct val="75000"/>
              </a:lnSpc>
            </a:pPr>
            <a:r>
              <a:rPr lang="en-US" b="1" dirty="0" err="1">
                <a:latin typeface="Arial" panose="020B0604020202020204" pitchFamily="34" charset="0"/>
                <a:cs typeface="Arial" panose="020B0604020202020204" pitchFamily="34" charset="0"/>
              </a:rPr>
              <a:t>Défis</a:t>
            </a:r>
            <a:endParaRPr lang="en-US" b="1" dirty="0">
              <a:latin typeface="Arial" panose="020B0604020202020204" pitchFamily="34" charset="0"/>
              <a:cs typeface="Arial" panose="020B0604020202020204" pitchFamily="34" charset="0"/>
            </a:endParaRPr>
          </a:p>
        </p:txBody>
      </p:sp>
      <p:cxnSp>
        <p:nvCxnSpPr>
          <p:cNvPr id="3" name="Connecteur droit 2">
            <a:extLst>
              <a:ext uri="{FF2B5EF4-FFF2-40B4-BE49-F238E27FC236}">
                <a16:creationId xmlns:a16="http://schemas.microsoft.com/office/drawing/2014/main" id="{4F69E86E-CA83-4076-838E-C45C61D7A433}"/>
              </a:ext>
            </a:extLst>
          </p:cNvPr>
          <p:cNvCxnSpPr>
            <a:cxnSpLocks/>
          </p:cNvCxnSpPr>
          <p:nvPr/>
        </p:nvCxnSpPr>
        <p:spPr>
          <a:xfrm>
            <a:off x="88187" y="1212320"/>
            <a:ext cx="12015626" cy="0"/>
          </a:xfrm>
          <a:prstGeom prst="line">
            <a:avLst/>
          </a:prstGeom>
          <a:ln>
            <a:tailEnd type="none"/>
          </a:ln>
        </p:spPr>
        <p:style>
          <a:lnRef idx="3">
            <a:schemeClr val="dk1"/>
          </a:lnRef>
          <a:fillRef idx="0">
            <a:schemeClr val="dk1"/>
          </a:fillRef>
          <a:effectRef idx="2">
            <a:schemeClr val="dk1"/>
          </a:effectRef>
          <a:fontRef idx="minor">
            <a:schemeClr val="tx1"/>
          </a:fontRef>
        </p:style>
      </p:cxnSp>
      <p:grpSp>
        <p:nvGrpSpPr>
          <p:cNvPr id="6" name="Group 41">
            <a:extLst>
              <a:ext uri="{FF2B5EF4-FFF2-40B4-BE49-F238E27FC236}">
                <a16:creationId xmlns:a16="http://schemas.microsoft.com/office/drawing/2014/main" id="{8E28413E-1781-457F-88E8-06A8893C2FFD}"/>
              </a:ext>
            </a:extLst>
          </p:cNvPr>
          <p:cNvGrpSpPr/>
          <p:nvPr/>
        </p:nvGrpSpPr>
        <p:grpSpPr>
          <a:xfrm>
            <a:off x="792052" y="1755211"/>
            <a:ext cx="360000" cy="360000"/>
            <a:chOff x="3820848" y="491442"/>
            <a:chExt cx="519811" cy="519812"/>
          </a:xfrm>
        </p:grpSpPr>
        <p:sp>
          <p:nvSpPr>
            <p:cNvPr id="7" name="Rectangle 6">
              <a:extLst>
                <a:ext uri="{FF2B5EF4-FFF2-40B4-BE49-F238E27FC236}">
                  <a16:creationId xmlns:a16="http://schemas.microsoft.com/office/drawing/2014/main" id="{8FD23DBC-D31C-4D5C-9824-511160D31BF7}"/>
                </a:ext>
              </a:extLst>
            </p:cNvPr>
            <p:cNvSpPr/>
            <p:nvPr/>
          </p:nvSpPr>
          <p:spPr>
            <a:xfrm>
              <a:off x="3820848" y="491442"/>
              <a:ext cx="519811" cy="519812"/>
            </a:xfrm>
            <a:prstGeom prst="rect">
              <a:avLst/>
            </a:prstGeom>
            <a:solidFill>
              <a:schemeClr val="accent1"/>
            </a:solidFill>
            <a:ln w="1079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endParaRPr>
            </a:p>
          </p:txBody>
        </p:sp>
        <p:sp>
          <p:nvSpPr>
            <p:cNvPr id="8" name="Freeform 51">
              <a:extLst>
                <a:ext uri="{FF2B5EF4-FFF2-40B4-BE49-F238E27FC236}">
                  <a16:creationId xmlns:a16="http://schemas.microsoft.com/office/drawing/2014/main" id="{F06E6B96-2D62-4069-9087-08EEB243BD77}"/>
                </a:ext>
              </a:extLst>
            </p:cNvPr>
            <p:cNvSpPr>
              <a:spLocks/>
            </p:cNvSpPr>
            <p:nvPr/>
          </p:nvSpPr>
          <p:spPr bwMode="auto">
            <a:xfrm>
              <a:off x="3994335" y="595497"/>
              <a:ext cx="172853" cy="31170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9" name="ZoneTexte 18">
            <a:extLst>
              <a:ext uri="{FF2B5EF4-FFF2-40B4-BE49-F238E27FC236}">
                <a16:creationId xmlns:a16="http://schemas.microsoft.com/office/drawing/2014/main" id="{E702A45E-AD6B-4525-AAE1-E025B8AB5978}"/>
              </a:ext>
            </a:extLst>
          </p:cNvPr>
          <p:cNvSpPr txBox="1"/>
          <p:nvPr/>
        </p:nvSpPr>
        <p:spPr>
          <a:xfrm>
            <a:off x="1530848" y="1609810"/>
            <a:ext cx="9291123" cy="1569660"/>
          </a:xfrm>
          <a:prstGeom prst="rect">
            <a:avLst/>
          </a:prstGeom>
          <a:noFill/>
        </p:spPr>
        <p:txBody>
          <a:bodyPr wrap="square" rtlCol="0">
            <a:spAutoFit/>
          </a:bodyPr>
          <a:lstStyle/>
          <a:p>
            <a:r>
              <a:rPr lang="fr-CI" sz="3200" dirty="0">
                <a:solidFill>
                  <a:schemeClr val="accent1">
                    <a:lumMod val="50000"/>
                  </a:schemeClr>
                </a:solidFill>
                <a:latin typeface="Arial" panose="020B0604020202020204" pitchFamily="34" charset="0"/>
                <a:cs typeface="Arial" panose="020B0604020202020204" pitchFamily="34" charset="0"/>
              </a:rPr>
              <a:t>Capacités des acteurs de la Gestion des Investissements Publics (GIP)</a:t>
            </a:r>
          </a:p>
          <a:p>
            <a:endParaRPr lang="fr-CI" sz="3200"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D639066B-E496-42F8-A979-77E4C79E1CED}"/>
              </a:ext>
            </a:extLst>
          </p:cNvPr>
          <p:cNvSpPr txBox="1"/>
          <p:nvPr/>
        </p:nvSpPr>
        <p:spPr>
          <a:xfrm>
            <a:off x="1530849" y="3295540"/>
            <a:ext cx="9545646" cy="584775"/>
          </a:xfrm>
          <a:prstGeom prst="rect">
            <a:avLst/>
          </a:prstGeom>
          <a:noFill/>
        </p:spPr>
        <p:txBody>
          <a:bodyPr wrap="square" rtlCol="0">
            <a:spAutoFit/>
          </a:bodyPr>
          <a:lstStyle/>
          <a:p>
            <a:r>
              <a:rPr lang="fr-CI" sz="3200" dirty="0">
                <a:solidFill>
                  <a:schemeClr val="accent1">
                    <a:lumMod val="50000"/>
                  </a:schemeClr>
                </a:solidFill>
                <a:latin typeface="Arial" panose="020B0604020202020204" pitchFamily="34" charset="0"/>
                <a:cs typeface="Arial" panose="020B0604020202020204" pitchFamily="34" charset="0"/>
              </a:rPr>
              <a:t>Identification et Maturation des idées de projets</a:t>
            </a:r>
          </a:p>
        </p:txBody>
      </p:sp>
      <p:sp>
        <p:nvSpPr>
          <p:cNvPr id="23" name="ZoneTexte 22">
            <a:extLst>
              <a:ext uri="{FF2B5EF4-FFF2-40B4-BE49-F238E27FC236}">
                <a16:creationId xmlns:a16="http://schemas.microsoft.com/office/drawing/2014/main" id="{4696AE51-C1F2-4F94-B110-BDF1E278CEF9}"/>
              </a:ext>
            </a:extLst>
          </p:cNvPr>
          <p:cNvSpPr txBox="1"/>
          <p:nvPr/>
        </p:nvSpPr>
        <p:spPr>
          <a:xfrm>
            <a:off x="1613043" y="5098288"/>
            <a:ext cx="9029819" cy="584775"/>
          </a:xfrm>
          <a:prstGeom prst="rect">
            <a:avLst/>
          </a:prstGeom>
          <a:noFill/>
        </p:spPr>
        <p:txBody>
          <a:bodyPr wrap="square" rtlCol="0">
            <a:spAutoFit/>
          </a:bodyPr>
          <a:lstStyle/>
          <a:p>
            <a:r>
              <a:rPr lang="fr-CI" sz="3200" dirty="0">
                <a:solidFill>
                  <a:schemeClr val="accent1">
                    <a:lumMod val="50000"/>
                  </a:schemeClr>
                </a:solidFill>
                <a:latin typeface="Arial" panose="020B0604020202020204" pitchFamily="34" charset="0"/>
                <a:cs typeface="Arial" panose="020B0604020202020204" pitchFamily="34" charset="0"/>
              </a:rPr>
              <a:t>Gestion et pérennisation des acquis des projets</a:t>
            </a:r>
          </a:p>
        </p:txBody>
      </p:sp>
      <p:grpSp>
        <p:nvGrpSpPr>
          <p:cNvPr id="25" name="Group 41">
            <a:extLst>
              <a:ext uri="{FF2B5EF4-FFF2-40B4-BE49-F238E27FC236}">
                <a16:creationId xmlns:a16="http://schemas.microsoft.com/office/drawing/2014/main" id="{5FBC36B1-4AB6-4166-9422-3DAFC418FAF1}"/>
              </a:ext>
            </a:extLst>
          </p:cNvPr>
          <p:cNvGrpSpPr/>
          <p:nvPr/>
        </p:nvGrpSpPr>
        <p:grpSpPr>
          <a:xfrm>
            <a:off x="792052" y="3412593"/>
            <a:ext cx="360000" cy="360000"/>
            <a:chOff x="3820848" y="491442"/>
            <a:chExt cx="519811" cy="519812"/>
          </a:xfrm>
        </p:grpSpPr>
        <p:sp>
          <p:nvSpPr>
            <p:cNvPr id="26" name="Rectangle 25">
              <a:extLst>
                <a:ext uri="{FF2B5EF4-FFF2-40B4-BE49-F238E27FC236}">
                  <a16:creationId xmlns:a16="http://schemas.microsoft.com/office/drawing/2014/main" id="{65D09E46-8204-442D-8B7B-DA4C321ADFAE}"/>
                </a:ext>
              </a:extLst>
            </p:cNvPr>
            <p:cNvSpPr/>
            <p:nvPr/>
          </p:nvSpPr>
          <p:spPr>
            <a:xfrm>
              <a:off x="3820848" y="491442"/>
              <a:ext cx="519811" cy="519812"/>
            </a:xfrm>
            <a:prstGeom prst="rect">
              <a:avLst/>
            </a:prstGeom>
            <a:solidFill>
              <a:schemeClr val="accent1"/>
            </a:solidFill>
            <a:ln w="1079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endParaRPr>
            </a:p>
          </p:txBody>
        </p:sp>
        <p:sp>
          <p:nvSpPr>
            <p:cNvPr id="27" name="Freeform 51">
              <a:extLst>
                <a:ext uri="{FF2B5EF4-FFF2-40B4-BE49-F238E27FC236}">
                  <a16:creationId xmlns:a16="http://schemas.microsoft.com/office/drawing/2014/main" id="{ED200127-37B2-4D68-BF2C-E2A60C50C9B4}"/>
                </a:ext>
              </a:extLst>
            </p:cNvPr>
            <p:cNvSpPr>
              <a:spLocks/>
            </p:cNvSpPr>
            <p:nvPr/>
          </p:nvSpPr>
          <p:spPr bwMode="auto">
            <a:xfrm>
              <a:off x="3994335" y="595497"/>
              <a:ext cx="172853" cy="31170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grpSp>
        <p:nvGrpSpPr>
          <p:cNvPr id="28" name="Group 41">
            <a:extLst>
              <a:ext uri="{FF2B5EF4-FFF2-40B4-BE49-F238E27FC236}">
                <a16:creationId xmlns:a16="http://schemas.microsoft.com/office/drawing/2014/main" id="{4A3EF78E-C1B4-4C82-A10D-4A11DDFE400D}"/>
              </a:ext>
            </a:extLst>
          </p:cNvPr>
          <p:cNvGrpSpPr/>
          <p:nvPr/>
        </p:nvGrpSpPr>
        <p:grpSpPr>
          <a:xfrm>
            <a:off x="792052" y="5179898"/>
            <a:ext cx="360000" cy="360000"/>
            <a:chOff x="3820848" y="491442"/>
            <a:chExt cx="519811" cy="519812"/>
          </a:xfrm>
        </p:grpSpPr>
        <p:sp>
          <p:nvSpPr>
            <p:cNvPr id="29" name="Rectangle 28">
              <a:extLst>
                <a:ext uri="{FF2B5EF4-FFF2-40B4-BE49-F238E27FC236}">
                  <a16:creationId xmlns:a16="http://schemas.microsoft.com/office/drawing/2014/main" id="{782C56C1-5D67-41FD-9019-F8DE0C69B7B8}"/>
                </a:ext>
              </a:extLst>
            </p:cNvPr>
            <p:cNvSpPr/>
            <p:nvPr/>
          </p:nvSpPr>
          <p:spPr>
            <a:xfrm>
              <a:off x="3820848" y="491442"/>
              <a:ext cx="519811" cy="519812"/>
            </a:xfrm>
            <a:prstGeom prst="rect">
              <a:avLst/>
            </a:prstGeom>
            <a:solidFill>
              <a:schemeClr val="accent1"/>
            </a:solidFill>
            <a:ln w="1079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endParaRPr>
            </a:p>
          </p:txBody>
        </p:sp>
        <p:sp>
          <p:nvSpPr>
            <p:cNvPr id="30" name="Freeform 51">
              <a:extLst>
                <a:ext uri="{FF2B5EF4-FFF2-40B4-BE49-F238E27FC236}">
                  <a16:creationId xmlns:a16="http://schemas.microsoft.com/office/drawing/2014/main" id="{04A31702-7E53-4EA2-AA66-2730CF2F65F6}"/>
                </a:ext>
              </a:extLst>
            </p:cNvPr>
            <p:cNvSpPr>
              <a:spLocks/>
            </p:cNvSpPr>
            <p:nvPr/>
          </p:nvSpPr>
          <p:spPr bwMode="auto">
            <a:xfrm>
              <a:off x="3994335" y="595497"/>
              <a:ext cx="172853" cy="311704"/>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Tree>
    <p:extLst>
      <p:ext uri="{BB962C8B-B14F-4D97-AF65-F5344CB8AC3E}">
        <p14:creationId xmlns:p14="http://schemas.microsoft.com/office/powerpoint/2010/main" val="262201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grpSp>
        <p:nvGrpSpPr>
          <p:cNvPr id="1151" name="Google Shape;1151;p35"/>
          <p:cNvGrpSpPr/>
          <p:nvPr/>
        </p:nvGrpSpPr>
        <p:grpSpPr>
          <a:xfrm>
            <a:off x="2069433" y="3301917"/>
            <a:ext cx="9704751" cy="1486385"/>
            <a:chOff x="2433183" y="1984737"/>
            <a:chExt cx="4934281" cy="797292"/>
          </a:xfrm>
        </p:grpSpPr>
        <p:sp>
          <p:nvSpPr>
            <p:cNvPr id="1152" name="Google Shape;1152;p35"/>
            <p:cNvSpPr/>
            <p:nvPr/>
          </p:nvSpPr>
          <p:spPr>
            <a:xfrm>
              <a:off x="5252931" y="1986477"/>
              <a:ext cx="2114533" cy="795552"/>
            </a:xfrm>
            <a:custGeom>
              <a:avLst/>
              <a:gdLst/>
              <a:ahLst/>
              <a:cxnLst/>
              <a:rect l="l" t="t" r="r" b="b"/>
              <a:pathLst>
                <a:path w="121314" h="33148" extrusionOk="0">
                  <a:moveTo>
                    <a:pt x="0" y="1"/>
                  </a:moveTo>
                  <a:lnTo>
                    <a:pt x="0" y="33148"/>
                  </a:lnTo>
                  <a:lnTo>
                    <a:pt x="115360" y="33148"/>
                  </a:lnTo>
                  <a:cubicBezTo>
                    <a:pt x="118646" y="33148"/>
                    <a:pt x="121313" y="30493"/>
                    <a:pt x="121313" y="27206"/>
                  </a:cubicBezTo>
                  <a:lnTo>
                    <a:pt x="121313" y="5942"/>
                  </a:lnTo>
                  <a:cubicBezTo>
                    <a:pt x="121313" y="2656"/>
                    <a:pt x="118646" y="1"/>
                    <a:pt x="115360" y="1"/>
                  </a:cubicBezTo>
                  <a:close/>
                </a:path>
              </a:pathLst>
            </a:custGeom>
            <a:solidFill>
              <a:srgbClr val="F3F3F3"/>
            </a:solidFill>
            <a:ln>
              <a:noFill/>
            </a:ln>
          </p:spPr>
          <p:txBody>
            <a:bodyPr spcFirstLastPara="1" wrap="square" lIns="609600" tIns="121900" rIns="243833" bIns="121900" anchor="ctr" anchorCtr="0">
              <a:noAutofit/>
            </a:bodyPr>
            <a:lstStyle/>
            <a:p>
              <a:pPr marL="342900" indent="-342900">
                <a:lnSpc>
                  <a:spcPct val="150000"/>
                </a:lnSpc>
                <a:buFont typeface="Arial" panose="020B0604020202020204" pitchFamily="34" charset="0"/>
                <a:buChar char="•"/>
              </a:pPr>
              <a:r>
                <a:rPr lang="fr-CI" sz="1600" b="1" dirty="0">
                  <a:latin typeface="Arial" panose="020B0604020202020204" pitchFamily="34" charset="0"/>
                  <a:cs typeface="Arial" panose="020B0604020202020204" pitchFamily="34" charset="0"/>
                </a:rPr>
                <a:t>Retards dans la mise en œuvre des projets</a:t>
              </a:r>
            </a:p>
            <a:p>
              <a:pPr marL="342900" indent="-342900">
                <a:buFont typeface="Arial" panose="020B0604020202020204" pitchFamily="34" charset="0"/>
                <a:buChar char="•"/>
              </a:pPr>
              <a:r>
                <a:rPr lang="fr-CI" sz="1600" b="1" dirty="0">
                  <a:latin typeface="Arial" panose="020B0604020202020204" pitchFamily="34" charset="0"/>
                  <a:cs typeface="Arial" panose="020B0604020202020204" pitchFamily="34" charset="0"/>
                </a:rPr>
                <a:t>Survenance d’avenants significatifs sur les marchés associés</a:t>
              </a:r>
            </a:p>
          </p:txBody>
        </p:sp>
        <p:sp>
          <p:nvSpPr>
            <p:cNvPr id="1153" name="Google Shape;1153;p35"/>
            <p:cNvSpPr/>
            <p:nvPr/>
          </p:nvSpPr>
          <p:spPr>
            <a:xfrm>
              <a:off x="2433183" y="1984737"/>
              <a:ext cx="3034973" cy="797292"/>
            </a:xfrm>
            <a:custGeom>
              <a:avLst/>
              <a:gdLst/>
              <a:ahLst/>
              <a:cxnLst/>
              <a:rect l="l" t="t" r="r" b="b"/>
              <a:pathLst>
                <a:path w="127815" h="33148" extrusionOk="0">
                  <a:moveTo>
                    <a:pt x="114003" y="33148"/>
                  </a:moveTo>
                  <a:lnTo>
                    <a:pt x="4144" y="33148"/>
                  </a:lnTo>
                  <a:cubicBezTo>
                    <a:pt x="1858" y="33148"/>
                    <a:pt x="1" y="31290"/>
                    <a:pt x="1" y="29004"/>
                  </a:cubicBezTo>
                  <a:lnTo>
                    <a:pt x="1" y="4144"/>
                  </a:lnTo>
                  <a:cubicBezTo>
                    <a:pt x="1" y="1858"/>
                    <a:pt x="1858" y="1"/>
                    <a:pt x="4144" y="1"/>
                  </a:cubicBezTo>
                  <a:lnTo>
                    <a:pt x="114003" y="1"/>
                  </a:lnTo>
                  <a:cubicBezTo>
                    <a:pt x="115313" y="1"/>
                    <a:pt x="116539" y="608"/>
                    <a:pt x="117325" y="1644"/>
                  </a:cubicBezTo>
                  <a:lnTo>
                    <a:pt x="126707" y="14074"/>
                  </a:lnTo>
                  <a:cubicBezTo>
                    <a:pt x="127814" y="15550"/>
                    <a:pt x="127814" y="17598"/>
                    <a:pt x="126707" y="19074"/>
                  </a:cubicBezTo>
                  <a:lnTo>
                    <a:pt x="117325" y="31505"/>
                  </a:lnTo>
                  <a:cubicBezTo>
                    <a:pt x="116539" y="32540"/>
                    <a:pt x="115313" y="33148"/>
                    <a:pt x="114003" y="33148"/>
                  </a:cubicBezTo>
                  <a:close/>
                </a:path>
              </a:pathLst>
            </a:custGeom>
            <a:solidFill>
              <a:schemeClr val="accent3">
                <a:lumMod val="75000"/>
              </a:schemeClr>
            </a:solidFill>
            <a:ln>
              <a:noFill/>
            </a:ln>
          </p:spPr>
          <p:txBody>
            <a:bodyPr spcFirstLastPara="1" wrap="square" lIns="243833" tIns="121900" rIns="975333" bIns="121900" anchor="ctr" anchorCtr="0">
              <a:noAutofit/>
            </a:bodyPr>
            <a:lstStyle/>
            <a:p>
              <a:pPr>
                <a:lnSpc>
                  <a:spcPct val="100000"/>
                </a:lnSpc>
                <a:spcBef>
                  <a:spcPts val="95"/>
                </a:spcBef>
              </a:pPr>
              <a:r>
                <a:rPr lang="fr-FR" sz="1600" b="1" dirty="0">
                  <a:solidFill>
                    <a:schemeClr val="bg1"/>
                  </a:solidFill>
                  <a:latin typeface="Arial" panose="020B0604020202020204" pitchFamily="34" charset="0"/>
                  <a:cs typeface="Arial" panose="020B0604020202020204" pitchFamily="34" charset="0"/>
                </a:rPr>
                <a:t>Faible qualité et non exhaustivité des études de faisabilité</a:t>
              </a:r>
            </a:p>
          </p:txBody>
        </p:sp>
        <p:sp>
          <p:nvSpPr>
            <p:cNvPr id="1154" name="Google Shape;1154;p35"/>
            <p:cNvSpPr/>
            <p:nvPr/>
          </p:nvSpPr>
          <p:spPr>
            <a:xfrm>
              <a:off x="5047384" y="2249441"/>
              <a:ext cx="278457" cy="267883"/>
            </a:xfrm>
            <a:custGeom>
              <a:avLst/>
              <a:gdLst/>
              <a:ahLst/>
              <a:cxnLst/>
              <a:rect l="l" t="t" r="r" b="b"/>
              <a:pathLst>
                <a:path w="17491" h="17503" extrusionOk="0">
                  <a:moveTo>
                    <a:pt x="8752" y="0"/>
                  </a:moveTo>
                  <a:cubicBezTo>
                    <a:pt x="3918" y="0"/>
                    <a:pt x="1" y="3917"/>
                    <a:pt x="1" y="8751"/>
                  </a:cubicBezTo>
                  <a:cubicBezTo>
                    <a:pt x="1" y="13585"/>
                    <a:pt x="3918" y="17502"/>
                    <a:pt x="8752" y="17502"/>
                  </a:cubicBezTo>
                  <a:cubicBezTo>
                    <a:pt x="13574" y="17502"/>
                    <a:pt x="17491" y="13585"/>
                    <a:pt x="17491" y="8751"/>
                  </a:cubicBezTo>
                  <a:cubicBezTo>
                    <a:pt x="17491" y="3917"/>
                    <a:pt x="13574" y="0"/>
                    <a:pt x="8752" y="0"/>
                  </a:cubicBezTo>
                  <a:close/>
                </a:path>
              </a:pathLst>
            </a:custGeom>
            <a:solidFill>
              <a:srgbClr val="F6FAFA"/>
            </a:solidFill>
            <a:ln>
              <a:noFill/>
            </a:ln>
          </p:spPr>
          <p:txBody>
            <a:bodyPr spcFirstLastPara="1" wrap="square" lIns="121900" tIns="121900" rIns="121900" bIns="121900" anchor="ctr" anchorCtr="0">
              <a:noAutofit/>
            </a:bodyPr>
            <a:lstStyle/>
            <a:p>
              <a:endParaRPr sz="2400"/>
            </a:p>
          </p:txBody>
        </p:sp>
      </p:grpSp>
      <p:grpSp>
        <p:nvGrpSpPr>
          <p:cNvPr id="1155" name="Google Shape;1155;p35"/>
          <p:cNvGrpSpPr/>
          <p:nvPr/>
        </p:nvGrpSpPr>
        <p:grpSpPr>
          <a:xfrm>
            <a:off x="2069433" y="1493105"/>
            <a:ext cx="9808141" cy="1499385"/>
            <a:chOff x="2484386" y="1084153"/>
            <a:chExt cx="5029012" cy="802519"/>
          </a:xfrm>
        </p:grpSpPr>
        <p:sp>
          <p:nvSpPr>
            <p:cNvPr id="1156" name="Google Shape;1156;p35"/>
            <p:cNvSpPr/>
            <p:nvPr/>
          </p:nvSpPr>
          <p:spPr>
            <a:xfrm>
              <a:off x="5297474" y="1084153"/>
              <a:ext cx="2215924" cy="795567"/>
            </a:xfrm>
            <a:custGeom>
              <a:avLst/>
              <a:gdLst/>
              <a:ahLst/>
              <a:cxnLst/>
              <a:rect l="l" t="t" r="r" b="b"/>
              <a:pathLst>
                <a:path w="121314" h="33159" extrusionOk="0">
                  <a:moveTo>
                    <a:pt x="0" y="0"/>
                  </a:moveTo>
                  <a:lnTo>
                    <a:pt x="0" y="33159"/>
                  </a:lnTo>
                  <a:lnTo>
                    <a:pt x="115360" y="33159"/>
                  </a:lnTo>
                  <a:cubicBezTo>
                    <a:pt x="118646" y="33159"/>
                    <a:pt x="121313" y="30492"/>
                    <a:pt x="121313" y="27206"/>
                  </a:cubicBezTo>
                  <a:lnTo>
                    <a:pt x="121313" y="5953"/>
                  </a:lnTo>
                  <a:cubicBezTo>
                    <a:pt x="121313" y="2667"/>
                    <a:pt x="118646" y="0"/>
                    <a:pt x="115360" y="0"/>
                  </a:cubicBezTo>
                  <a:close/>
                </a:path>
              </a:pathLst>
            </a:custGeom>
            <a:solidFill>
              <a:srgbClr val="F3F3F3"/>
            </a:solidFill>
            <a:ln>
              <a:noFill/>
            </a:ln>
          </p:spPr>
          <p:txBody>
            <a:bodyPr spcFirstLastPara="1" wrap="square" lIns="609600" tIns="121900" rIns="243833" bIns="121900" anchor="ctr" anchorCtr="0">
              <a:noAutofit/>
            </a:bodyPr>
            <a:lstStyle/>
            <a:p>
              <a:r>
                <a:rPr lang="fr-CI" sz="1600" b="1" dirty="0">
                  <a:latin typeface="Arial" panose="020B0604020202020204" pitchFamily="34" charset="0"/>
                  <a:cs typeface="Arial" panose="020B0604020202020204" pitchFamily="34" charset="0"/>
                </a:rPr>
                <a:t>Capacités</a:t>
              </a:r>
              <a:r>
                <a:rPr lang="fr-CI" sz="1600" dirty="0">
                  <a:solidFill>
                    <a:srgbClr val="2F5597"/>
                  </a:solidFill>
                  <a:latin typeface="Arial" panose="020B0604020202020204" pitchFamily="34" charset="0"/>
                  <a:ea typeface="Times New Roman" panose="02020603050405020304" pitchFamily="18" charset="0"/>
                </a:rPr>
                <a:t> </a:t>
              </a:r>
              <a:r>
                <a:rPr lang="fr-CI" sz="1600" b="1" dirty="0">
                  <a:latin typeface="Arial" panose="020B0604020202020204" pitchFamily="34" charset="0"/>
                  <a:cs typeface="Arial" panose="020B0604020202020204" pitchFamily="34" charset="0"/>
                </a:rPr>
                <a:t>de conduite et de mise en œuvre des projets de développement réduites</a:t>
              </a:r>
            </a:p>
          </p:txBody>
        </p:sp>
        <p:sp>
          <p:nvSpPr>
            <p:cNvPr id="1157" name="Google Shape;1157;p35"/>
            <p:cNvSpPr/>
            <p:nvPr/>
          </p:nvSpPr>
          <p:spPr>
            <a:xfrm>
              <a:off x="2484386" y="1089091"/>
              <a:ext cx="3060634" cy="797581"/>
            </a:xfrm>
            <a:custGeom>
              <a:avLst/>
              <a:gdLst/>
              <a:ahLst/>
              <a:cxnLst/>
              <a:rect l="l" t="t" r="r" b="b"/>
              <a:pathLst>
                <a:path w="127815" h="33160" extrusionOk="0">
                  <a:moveTo>
                    <a:pt x="114003" y="33159"/>
                  </a:moveTo>
                  <a:lnTo>
                    <a:pt x="4144" y="33159"/>
                  </a:lnTo>
                  <a:cubicBezTo>
                    <a:pt x="1858" y="33159"/>
                    <a:pt x="1" y="31302"/>
                    <a:pt x="1" y="29004"/>
                  </a:cubicBezTo>
                  <a:lnTo>
                    <a:pt x="1" y="4144"/>
                  </a:lnTo>
                  <a:cubicBezTo>
                    <a:pt x="1" y="1858"/>
                    <a:pt x="1858" y="0"/>
                    <a:pt x="4144" y="0"/>
                  </a:cubicBezTo>
                  <a:lnTo>
                    <a:pt x="114003" y="0"/>
                  </a:lnTo>
                  <a:cubicBezTo>
                    <a:pt x="115313" y="0"/>
                    <a:pt x="116539" y="608"/>
                    <a:pt x="117325" y="1643"/>
                  </a:cubicBezTo>
                  <a:lnTo>
                    <a:pt x="126707" y="14074"/>
                  </a:lnTo>
                  <a:cubicBezTo>
                    <a:pt x="127814" y="15562"/>
                    <a:pt x="127814" y="17598"/>
                    <a:pt x="126707" y="19074"/>
                  </a:cubicBezTo>
                  <a:lnTo>
                    <a:pt x="117325" y="31504"/>
                  </a:lnTo>
                  <a:cubicBezTo>
                    <a:pt x="116539" y="32540"/>
                    <a:pt x="115313" y="33159"/>
                    <a:pt x="114003" y="33159"/>
                  </a:cubicBezTo>
                  <a:close/>
                </a:path>
              </a:pathLst>
            </a:custGeom>
            <a:solidFill>
              <a:schemeClr val="accent1"/>
            </a:solidFill>
            <a:ln>
              <a:noFill/>
            </a:ln>
          </p:spPr>
          <p:txBody>
            <a:bodyPr spcFirstLastPara="1" wrap="square" lIns="243833" tIns="121900" rIns="975333" bIns="121900" anchor="ctr" anchorCtr="0">
              <a:noAutofit/>
            </a:bodyPr>
            <a:lstStyle/>
            <a:p>
              <a:pPr>
                <a:buClr>
                  <a:schemeClr val="dk1"/>
                </a:buClr>
                <a:buSzPts val="1100"/>
              </a:pPr>
              <a:r>
                <a:rPr lang="fr-FR" sz="1600" b="1" dirty="0">
                  <a:solidFill>
                    <a:schemeClr val="bg1"/>
                  </a:solidFill>
                  <a:latin typeface="Arial" panose="020B0604020202020204" pitchFamily="34" charset="0"/>
                  <a:cs typeface="Arial" panose="020B0604020202020204" pitchFamily="34" charset="0"/>
                </a:rPr>
                <a:t>Manque de compétences spécialisées en gestion de projets</a:t>
              </a:r>
            </a:p>
            <a:p>
              <a:pPr>
                <a:buClr>
                  <a:schemeClr val="dk1"/>
                </a:buClr>
                <a:buSzPts val="1100"/>
              </a:pPr>
              <a:endParaRPr sz="1600" dirty="0">
                <a:solidFill>
                  <a:srgbClr val="FFFFFF"/>
                </a:solidFill>
                <a:latin typeface="Roboto"/>
                <a:ea typeface="Roboto"/>
                <a:cs typeface="Roboto"/>
                <a:sym typeface="Roboto"/>
              </a:endParaRPr>
            </a:p>
          </p:txBody>
        </p:sp>
        <p:sp>
          <p:nvSpPr>
            <p:cNvPr id="1158" name="Google Shape;1158;p35"/>
            <p:cNvSpPr/>
            <p:nvPr/>
          </p:nvSpPr>
          <p:spPr>
            <a:xfrm>
              <a:off x="5123044" y="1348065"/>
              <a:ext cx="278457" cy="267743"/>
            </a:xfrm>
            <a:custGeom>
              <a:avLst/>
              <a:gdLst/>
              <a:ahLst/>
              <a:cxnLst/>
              <a:rect l="l" t="t" r="r" b="b"/>
              <a:pathLst>
                <a:path w="17491" h="17491" extrusionOk="0">
                  <a:moveTo>
                    <a:pt x="8752" y="0"/>
                  </a:moveTo>
                  <a:cubicBezTo>
                    <a:pt x="3918" y="0"/>
                    <a:pt x="1" y="3917"/>
                    <a:pt x="1" y="8751"/>
                  </a:cubicBezTo>
                  <a:cubicBezTo>
                    <a:pt x="1" y="13573"/>
                    <a:pt x="3918" y="17491"/>
                    <a:pt x="8752" y="17491"/>
                  </a:cubicBezTo>
                  <a:cubicBezTo>
                    <a:pt x="13574" y="17491"/>
                    <a:pt x="17491" y="13573"/>
                    <a:pt x="17491" y="8751"/>
                  </a:cubicBezTo>
                  <a:cubicBezTo>
                    <a:pt x="17491" y="3917"/>
                    <a:pt x="13574" y="0"/>
                    <a:pt x="8752" y="0"/>
                  </a:cubicBezTo>
                  <a:close/>
                </a:path>
              </a:pathLst>
            </a:custGeom>
            <a:solidFill>
              <a:srgbClr val="F6FAFA"/>
            </a:solidFill>
            <a:ln>
              <a:noFill/>
            </a:ln>
          </p:spPr>
          <p:txBody>
            <a:bodyPr spcFirstLastPara="1" wrap="square" lIns="121900" tIns="121900" rIns="121900" bIns="121900" anchor="ctr" anchorCtr="0">
              <a:noAutofit/>
            </a:bodyPr>
            <a:lstStyle/>
            <a:p>
              <a:endParaRPr sz="2400" dirty="0"/>
            </a:p>
          </p:txBody>
        </p:sp>
      </p:grpSp>
      <p:sp>
        <p:nvSpPr>
          <p:cNvPr id="22" name="Title 1">
            <a:extLst>
              <a:ext uri="{FF2B5EF4-FFF2-40B4-BE49-F238E27FC236}">
                <a16:creationId xmlns:a16="http://schemas.microsoft.com/office/drawing/2014/main" id="{49D929F7-B37D-4543-94EE-4382DFB08CD4}"/>
              </a:ext>
            </a:extLst>
          </p:cNvPr>
          <p:cNvSpPr>
            <a:spLocks noGrp="1"/>
          </p:cNvSpPr>
          <p:nvPr>
            <p:ph type="title"/>
          </p:nvPr>
        </p:nvSpPr>
        <p:spPr>
          <a:xfrm>
            <a:off x="88187" y="-102692"/>
            <a:ext cx="11685997" cy="1325563"/>
          </a:xfrm>
        </p:spPr>
        <p:txBody>
          <a:bodyPr/>
          <a:lstStyle/>
          <a:p>
            <a:r>
              <a:rPr lang="en-US" b="1" dirty="0" err="1">
                <a:latin typeface="Arial" panose="020B0604020202020204" pitchFamily="34" charset="0"/>
                <a:cs typeface="Arial" panose="020B0604020202020204" pitchFamily="34" charset="0"/>
              </a:rPr>
              <a:t>Défis</a:t>
            </a:r>
            <a:endParaRPr lang="en-US" b="1" dirty="0">
              <a:latin typeface="Arial" panose="020B0604020202020204" pitchFamily="34" charset="0"/>
              <a:cs typeface="Arial" panose="020B0604020202020204" pitchFamily="34" charset="0"/>
            </a:endParaRPr>
          </a:p>
        </p:txBody>
      </p:sp>
      <p:cxnSp>
        <p:nvCxnSpPr>
          <p:cNvPr id="23" name="Connecteur droit 22">
            <a:extLst>
              <a:ext uri="{FF2B5EF4-FFF2-40B4-BE49-F238E27FC236}">
                <a16:creationId xmlns:a16="http://schemas.microsoft.com/office/drawing/2014/main" id="{402D3857-6323-4BE5-9338-320CEE019443}"/>
              </a:ext>
            </a:extLst>
          </p:cNvPr>
          <p:cNvCxnSpPr>
            <a:cxnSpLocks/>
          </p:cNvCxnSpPr>
          <p:nvPr/>
        </p:nvCxnSpPr>
        <p:spPr>
          <a:xfrm>
            <a:off x="88187" y="856715"/>
            <a:ext cx="12015626" cy="0"/>
          </a:xfrm>
          <a:prstGeom prst="line">
            <a:avLst/>
          </a:prstGeom>
          <a:ln>
            <a:tailEnd type="none"/>
          </a:ln>
        </p:spPr>
        <p:style>
          <a:lnRef idx="3">
            <a:schemeClr val="dk1"/>
          </a:lnRef>
          <a:fillRef idx="0">
            <a:schemeClr val="dk1"/>
          </a:fillRef>
          <a:effectRef idx="2">
            <a:schemeClr val="dk1"/>
          </a:effectRef>
          <a:fontRef idx="minor">
            <a:schemeClr val="tx1"/>
          </a:fontRef>
        </p:style>
      </p:cxnSp>
      <p:grpSp>
        <p:nvGrpSpPr>
          <p:cNvPr id="24" name="Google Shape;1151;p35">
            <a:extLst>
              <a:ext uri="{FF2B5EF4-FFF2-40B4-BE49-F238E27FC236}">
                <a16:creationId xmlns:a16="http://schemas.microsoft.com/office/drawing/2014/main" id="{D02B544A-27BB-444F-91E9-FBB7DD36BEE5}"/>
              </a:ext>
            </a:extLst>
          </p:cNvPr>
          <p:cNvGrpSpPr/>
          <p:nvPr/>
        </p:nvGrpSpPr>
        <p:grpSpPr>
          <a:xfrm>
            <a:off x="2069433" y="5128267"/>
            <a:ext cx="9991774" cy="1499374"/>
            <a:chOff x="2433183" y="1977770"/>
            <a:chExt cx="5080215" cy="804259"/>
          </a:xfrm>
        </p:grpSpPr>
        <p:sp>
          <p:nvSpPr>
            <p:cNvPr id="25" name="Google Shape;1152;p35">
              <a:extLst>
                <a:ext uri="{FF2B5EF4-FFF2-40B4-BE49-F238E27FC236}">
                  <a16:creationId xmlns:a16="http://schemas.microsoft.com/office/drawing/2014/main" id="{964B6A3F-0784-4906-9589-ECC882598FEB}"/>
                </a:ext>
              </a:extLst>
            </p:cNvPr>
            <p:cNvSpPr/>
            <p:nvPr/>
          </p:nvSpPr>
          <p:spPr>
            <a:xfrm>
              <a:off x="5468156" y="1977770"/>
              <a:ext cx="2045242" cy="795552"/>
            </a:xfrm>
            <a:custGeom>
              <a:avLst/>
              <a:gdLst/>
              <a:ahLst/>
              <a:cxnLst/>
              <a:rect l="l" t="t" r="r" b="b"/>
              <a:pathLst>
                <a:path w="121314" h="33148" extrusionOk="0">
                  <a:moveTo>
                    <a:pt x="0" y="1"/>
                  </a:moveTo>
                  <a:lnTo>
                    <a:pt x="0" y="33148"/>
                  </a:lnTo>
                  <a:lnTo>
                    <a:pt x="115360" y="33148"/>
                  </a:lnTo>
                  <a:cubicBezTo>
                    <a:pt x="118646" y="33148"/>
                    <a:pt x="121313" y="30493"/>
                    <a:pt x="121313" y="27206"/>
                  </a:cubicBezTo>
                  <a:lnTo>
                    <a:pt x="121313" y="5942"/>
                  </a:lnTo>
                  <a:cubicBezTo>
                    <a:pt x="121313" y="2656"/>
                    <a:pt x="118646" y="1"/>
                    <a:pt x="115360" y="1"/>
                  </a:cubicBezTo>
                  <a:close/>
                </a:path>
              </a:pathLst>
            </a:custGeom>
            <a:solidFill>
              <a:srgbClr val="F3F3F3"/>
            </a:solidFill>
            <a:ln>
              <a:noFill/>
            </a:ln>
          </p:spPr>
          <p:txBody>
            <a:bodyPr spcFirstLastPara="1" wrap="square" lIns="609600" tIns="121900" rIns="243833" bIns="121900" anchor="ctr" anchorCtr="0">
              <a:noAutofit/>
            </a:bodyPr>
            <a:lstStyle/>
            <a:p>
              <a:r>
                <a:rPr lang="fr-CI" sz="1600" b="1" dirty="0">
                  <a:latin typeface="Arial" panose="020B0604020202020204" pitchFamily="34" charset="0"/>
                  <a:cs typeface="Arial" panose="020B0604020202020204" pitchFamily="34" charset="0"/>
                </a:rPr>
                <a:t>Sous financement des besoins en entretien et en fonctionnement</a:t>
              </a:r>
            </a:p>
          </p:txBody>
        </p:sp>
        <p:sp>
          <p:nvSpPr>
            <p:cNvPr id="26" name="Google Shape;1153;p35">
              <a:extLst>
                <a:ext uri="{FF2B5EF4-FFF2-40B4-BE49-F238E27FC236}">
                  <a16:creationId xmlns:a16="http://schemas.microsoft.com/office/drawing/2014/main" id="{6839EDAD-CAA5-47A1-A007-79F491E9EA6F}"/>
                </a:ext>
              </a:extLst>
            </p:cNvPr>
            <p:cNvSpPr/>
            <p:nvPr/>
          </p:nvSpPr>
          <p:spPr>
            <a:xfrm>
              <a:off x="2433183" y="1984737"/>
              <a:ext cx="3092923" cy="797292"/>
            </a:xfrm>
            <a:custGeom>
              <a:avLst/>
              <a:gdLst/>
              <a:ahLst/>
              <a:cxnLst/>
              <a:rect l="l" t="t" r="r" b="b"/>
              <a:pathLst>
                <a:path w="127815" h="33148" extrusionOk="0">
                  <a:moveTo>
                    <a:pt x="114003" y="33148"/>
                  </a:moveTo>
                  <a:lnTo>
                    <a:pt x="4144" y="33148"/>
                  </a:lnTo>
                  <a:cubicBezTo>
                    <a:pt x="1858" y="33148"/>
                    <a:pt x="1" y="31290"/>
                    <a:pt x="1" y="29004"/>
                  </a:cubicBezTo>
                  <a:lnTo>
                    <a:pt x="1" y="4144"/>
                  </a:lnTo>
                  <a:cubicBezTo>
                    <a:pt x="1" y="1858"/>
                    <a:pt x="1858" y="1"/>
                    <a:pt x="4144" y="1"/>
                  </a:cubicBezTo>
                  <a:lnTo>
                    <a:pt x="114003" y="1"/>
                  </a:lnTo>
                  <a:cubicBezTo>
                    <a:pt x="115313" y="1"/>
                    <a:pt x="116539" y="608"/>
                    <a:pt x="117325" y="1644"/>
                  </a:cubicBezTo>
                  <a:lnTo>
                    <a:pt x="126707" y="14074"/>
                  </a:lnTo>
                  <a:cubicBezTo>
                    <a:pt x="127814" y="15550"/>
                    <a:pt x="127814" y="17598"/>
                    <a:pt x="126707" y="19074"/>
                  </a:cubicBezTo>
                  <a:lnTo>
                    <a:pt x="117325" y="31505"/>
                  </a:lnTo>
                  <a:cubicBezTo>
                    <a:pt x="116539" y="32540"/>
                    <a:pt x="115313" y="33148"/>
                    <a:pt x="114003" y="33148"/>
                  </a:cubicBezTo>
                  <a:close/>
                </a:path>
              </a:pathLst>
            </a:custGeom>
            <a:solidFill>
              <a:schemeClr val="accent5">
                <a:lumMod val="75000"/>
              </a:schemeClr>
            </a:solidFill>
            <a:ln>
              <a:noFill/>
            </a:ln>
          </p:spPr>
          <p:txBody>
            <a:bodyPr spcFirstLastPara="1" wrap="square" lIns="243833" tIns="121900" rIns="975333" bIns="121900" anchor="ctr" anchorCtr="0">
              <a:noAutofit/>
            </a:bodyPr>
            <a:lstStyle/>
            <a:p>
              <a:pPr>
                <a:lnSpc>
                  <a:spcPct val="100000"/>
                </a:lnSpc>
                <a:spcBef>
                  <a:spcPts val="95"/>
                </a:spcBef>
              </a:pPr>
              <a:r>
                <a:rPr lang="fr-FR" sz="1600" b="1" dirty="0">
                  <a:solidFill>
                    <a:schemeClr val="bg1"/>
                  </a:solidFill>
                  <a:latin typeface="Arial" panose="020B0604020202020204" pitchFamily="34" charset="0"/>
                  <a:cs typeface="Arial" panose="020B0604020202020204" pitchFamily="34" charset="0"/>
                </a:rPr>
                <a:t>Non évaluation des charges récurrentes dans la phase de préparation des projets</a:t>
              </a:r>
            </a:p>
          </p:txBody>
        </p:sp>
        <p:sp>
          <p:nvSpPr>
            <p:cNvPr id="27" name="Google Shape;1154;p35">
              <a:extLst>
                <a:ext uri="{FF2B5EF4-FFF2-40B4-BE49-F238E27FC236}">
                  <a16:creationId xmlns:a16="http://schemas.microsoft.com/office/drawing/2014/main" id="{4BB6A08A-4581-49F1-A684-41DDC1473196}"/>
                </a:ext>
              </a:extLst>
            </p:cNvPr>
            <p:cNvSpPr/>
            <p:nvPr/>
          </p:nvSpPr>
          <p:spPr>
            <a:xfrm>
              <a:off x="5047384" y="2249441"/>
              <a:ext cx="278457" cy="267883"/>
            </a:xfrm>
            <a:custGeom>
              <a:avLst/>
              <a:gdLst/>
              <a:ahLst/>
              <a:cxnLst/>
              <a:rect l="l" t="t" r="r" b="b"/>
              <a:pathLst>
                <a:path w="17491" h="17503" extrusionOk="0">
                  <a:moveTo>
                    <a:pt x="8752" y="0"/>
                  </a:moveTo>
                  <a:cubicBezTo>
                    <a:pt x="3918" y="0"/>
                    <a:pt x="1" y="3917"/>
                    <a:pt x="1" y="8751"/>
                  </a:cubicBezTo>
                  <a:cubicBezTo>
                    <a:pt x="1" y="13585"/>
                    <a:pt x="3918" y="17502"/>
                    <a:pt x="8752" y="17502"/>
                  </a:cubicBezTo>
                  <a:cubicBezTo>
                    <a:pt x="13574" y="17502"/>
                    <a:pt x="17491" y="13585"/>
                    <a:pt x="17491" y="8751"/>
                  </a:cubicBezTo>
                  <a:cubicBezTo>
                    <a:pt x="17491" y="3917"/>
                    <a:pt x="13574" y="0"/>
                    <a:pt x="8752" y="0"/>
                  </a:cubicBezTo>
                  <a:close/>
                </a:path>
              </a:pathLst>
            </a:custGeom>
            <a:solidFill>
              <a:srgbClr val="F6FAFA"/>
            </a:solidFill>
            <a:ln>
              <a:noFill/>
            </a:ln>
          </p:spPr>
          <p:txBody>
            <a:bodyPr spcFirstLastPara="1" wrap="square" lIns="121900" tIns="121900" rIns="121900" bIns="121900" anchor="ctr" anchorCtr="0">
              <a:noAutofit/>
            </a:bodyPr>
            <a:lstStyle/>
            <a:p>
              <a:endParaRPr sz="2400"/>
            </a:p>
          </p:txBody>
        </p:sp>
      </p:grpSp>
      <p:sp>
        <p:nvSpPr>
          <p:cNvPr id="5" name="Rectangle : coins arrondis 4">
            <a:extLst>
              <a:ext uri="{FF2B5EF4-FFF2-40B4-BE49-F238E27FC236}">
                <a16:creationId xmlns:a16="http://schemas.microsoft.com/office/drawing/2014/main" id="{9AAE53D2-3E15-42C5-8EA2-0A74C164DD7D}"/>
              </a:ext>
            </a:extLst>
          </p:cNvPr>
          <p:cNvSpPr/>
          <p:nvPr/>
        </p:nvSpPr>
        <p:spPr>
          <a:xfrm>
            <a:off x="192505" y="1493105"/>
            <a:ext cx="1722922" cy="1486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dk1"/>
              </a:buClr>
              <a:buSzPts val="1100"/>
            </a:pPr>
            <a:endParaRPr lang="fr-CI" sz="1600" b="1" dirty="0">
              <a:solidFill>
                <a:schemeClr val="bg1"/>
              </a:solidFill>
              <a:latin typeface="Arial" panose="020B0604020202020204" pitchFamily="34" charset="0"/>
              <a:cs typeface="Arial" panose="020B0604020202020204" pitchFamily="34" charset="0"/>
            </a:endParaRPr>
          </a:p>
          <a:p>
            <a:pPr>
              <a:buClr>
                <a:schemeClr val="dk1"/>
              </a:buClr>
              <a:buSzPts val="1100"/>
            </a:pPr>
            <a:r>
              <a:rPr lang="fr-CI" sz="1200" b="1" dirty="0">
                <a:solidFill>
                  <a:schemeClr val="bg1"/>
                </a:solidFill>
                <a:latin typeface="Arial" panose="020B0604020202020204" pitchFamily="34" charset="0"/>
                <a:cs typeface="Arial" panose="020B0604020202020204" pitchFamily="34" charset="0"/>
              </a:rPr>
              <a:t>CAPACITES DES ACTEURS DE LA GIP</a:t>
            </a:r>
          </a:p>
          <a:p>
            <a:pPr algn="ctr"/>
            <a:endParaRPr lang="fr-CI" dirty="0"/>
          </a:p>
        </p:txBody>
      </p:sp>
      <p:sp>
        <p:nvSpPr>
          <p:cNvPr id="30" name="Rectangle : coins arrondis 29">
            <a:extLst>
              <a:ext uri="{FF2B5EF4-FFF2-40B4-BE49-F238E27FC236}">
                <a16:creationId xmlns:a16="http://schemas.microsoft.com/office/drawing/2014/main" id="{150F6662-C52A-47DD-A115-88B26F504C2F}"/>
              </a:ext>
            </a:extLst>
          </p:cNvPr>
          <p:cNvSpPr/>
          <p:nvPr/>
        </p:nvSpPr>
        <p:spPr>
          <a:xfrm>
            <a:off x="192505" y="3323574"/>
            <a:ext cx="1722922" cy="156910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95"/>
              </a:spcBef>
            </a:pPr>
            <a:r>
              <a:rPr lang="fr-CI" sz="1200" b="1" dirty="0">
                <a:solidFill>
                  <a:schemeClr val="bg1"/>
                </a:solidFill>
                <a:latin typeface="Arial" panose="020B0604020202020204" pitchFamily="34" charset="0"/>
                <a:cs typeface="Arial" panose="020B0604020202020204" pitchFamily="34" charset="0"/>
              </a:rPr>
              <a:t>IDENTIFICATION ET MATURATION DES IDÉES DE PROJETS</a:t>
            </a:r>
          </a:p>
          <a:p>
            <a:pPr algn="ctr"/>
            <a:endParaRPr lang="fr-CI" dirty="0"/>
          </a:p>
        </p:txBody>
      </p:sp>
      <p:sp>
        <p:nvSpPr>
          <p:cNvPr id="31" name="Rectangle : coins arrondis 30">
            <a:extLst>
              <a:ext uri="{FF2B5EF4-FFF2-40B4-BE49-F238E27FC236}">
                <a16:creationId xmlns:a16="http://schemas.microsoft.com/office/drawing/2014/main" id="{5A0D7E7E-80C1-46EA-B058-94953A280517}"/>
              </a:ext>
            </a:extLst>
          </p:cNvPr>
          <p:cNvSpPr/>
          <p:nvPr/>
        </p:nvSpPr>
        <p:spPr>
          <a:xfrm>
            <a:off x="192505" y="5141256"/>
            <a:ext cx="1722922" cy="14863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1200" b="1" dirty="0">
                <a:solidFill>
                  <a:schemeClr val="bg1"/>
                </a:solidFill>
                <a:latin typeface="Arial" panose="020B0604020202020204" pitchFamily="34" charset="0"/>
                <a:cs typeface="Arial" panose="020B0604020202020204" pitchFamily="34" charset="0"/>
              </a:rPr>
              <a:t>GESTION ET PÉRENNISATION DES ACQUIS DES PROJETS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201203" y="386499"/>
            <a:ext cx="10515600" cy="641023"/>
          </a:xfrm>
        </p:spPr>
        <p:txBody>
          <a:bodyPr>
            <a:normAutofit fontScale="90000"/>
          </a:bodyPr>
          <a:lstStyle/>
          <a:p>
            <a:r>
              <a:rPr lang="fr-CI" b="1" dirty="0">
                <a:latin typeface="Arial" panose="020B0604020202020204" pitchFamily="34" charset="0"/>
                <a:cs typeface="Arial" panose="020B0604020202020204" pitchFamily="34" charset="0"/>
              </a:rPr>
              <a:t>Mise en place de la réforme GIP</a:t>
            </a:r>
          </a:p>
        </p:txBody>
      </p:sp>
      <p:cxnSp>
        <p:nvCxnSpPr>
          <p:cNvPr id="3" name="Connecteur droit 2">
            <a:extLst>
              <a:ext uri="{FF2B5EF4-FFF2-40B4-BE49-F238E27FC236}">
                <a16:creationId xmlns:a16="http://schemas.microsoft.com/office/drawing/2014/main" id="{4F69E86E-CA83-4076-838E-C45C61D7A433}"/>
              </a:ext>
            </a:extLst>
          </p:cNvPr>
          <p:cNvCxnSpPr>
            <a:cxnSpLocks/>
          </p:cNvCxnSpPr>
          <p:nvPr/>
        </p:nvCxnSpPr>
        <p:spPr>
          <a:xfrm>
            <a:off x="201203" y="1138664"/>
            <a:ext cx="11353800" cy="0"/>
          </a:xfrm>
          <a:prstGeom prst="line">
            <a:avLst/>
          </a:prstGeom>
          <a:ln>
            <a:tailEnd type="none"/>
          </a:ln>
        </p:spPr>
        <p:style>
          <a:lnRef idx="3">
            <a:schemeClr val="dk1"/>
          </a:lnRef>
          <a:fillRef idx="0">
            <a:schemeClr val="dk1"/>
          </a:fillRef>
          <a:effectRef idx="2">
            <a:schemeClr val="dk1"/>
          </a:effectRef>
          <a:fontRef idx="minor">
            <a:schemeClr val="tx1"/>
          </a:fontRef>
        </p:style>
      </p:cxnSp>
      <p:cxnSp>
        <p:nvCxnSpPr>
          <p:cNvPr id="20" name="Connecteur droit 19">
            <a:extLst>
              <a:ext uri="{FF2B5EF4-FFF2-40B4-BE49-F238E27FC236}">
                <a16:creationId xmlns:a16="http://schemas.microsoft.com/office/drawing/2014/main" id="{4D0CB256-ACF2-4E2D-A83F-31F1BA722360}"/>
              </a:ext>
            </a:extLst>
          </p:cNvPr>
          <p:cNvCxnSpPr>
            <a:cxnSpLocks/>
          </p:cNvCxnSpPr>
          <p:nvPr/>
        </p:nvCxnSpPr>
        <p:spPr>
          <a:xfrm flipV="1">
            <a:off x="201203" y="1831385"/>
            <a:ext cx="11002876" cy="8972"/>
          </a:xfrm>
          <a:prstGeom prst="line">
            <a:avLst/>
          </a:prstGeom>
          <a:ln w="38100" cap="rnd">
            <a:solidFill>
              <a:srgbClr val="00613E"/>
            </a:solidFill>
            <a:prstDash val="solid"/>
            <a:round/>
            <a:tailEnd type="non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C82B45F7-87E5-4949-B835-022476773418}"/>
              </a:ext>
            </a:extLst>
          </p:cNvPr>
          <p:cNvSpPr txBox="1"/>
          <p:nvPr/>
        </p:nvSpPr>
        <p:spPr>
          <a:xfrm>
            <a:off x="201203" y="1152739"/>
            <a:ext cx="11353800" cy="523220"/>
          </a:xfrm>
          <a:prstGeom prst="rect">
            <a:avLst/>
          </a:prstGeom>
          <a:noFill/>
        </p:spPr>
        <p:txBody>
          <a:bodyPr wrap="square" rtlCol="0">
            <a:spAutoFit/>
          </a:bodyPr>
          <a:lstStyle/>
          <a:p>
            <a:r>
              <a:rPr lang="fr-CI" sz="2800" b="1" dirty="0">
                <a:solidFill>
                  <a:srgbClr val="00613E"/>
                </a:solidFill>
                <a:latin typeface="Arial" panose="020B0604020202020204" pitchFamily="34" charset="0"/>
                <a:ea typeface="+mj-ea"/>
                <a:cs typeface="Arial" panose="020B0604020202020204" pitchFamily="34" charset="0"/>
                <a:sym typeface="+mj-lt"/>
              </a:rPr>
              <a:t>Processus d’élaboration de la réforme </a:t>
            </a:r>
            <a:r>
              <a:rPr lang="fr-CI" sz="2800" b="1" dirty="0">
                <a:solidFill>
                  <a:srgbClr val="00613E"/>
                </a:solidFill>
                <a:latin typeface="Arial" panose="020B0604020202020204" pitchFamily="34" charset="0"/>
                <a:ea typeface="+mj-ea"/>
                <a:cs typeface="Arial" panose="020B0604020202020204" pitchFamily="34" charset="0"/>
              </a:rPr>
              <a:t>de la GIP</a:t>
            </a:r>
          </a:p>
        </p:txBody>
      </p:sp>
      <p:sp>
        <p:nvSpPr>
          <p:cNvPr id="54" name="Rectangle 53">
            <a:extLst>
              <a:ext uri="{FF2B5EF4-FFF2-40B4-BE49-F238E27FC236}">
                <a16:creationId xmlns:a16="http://schemas.microsoft.com/office/drawing/2014/main" id="{D3709733-C3F7-4378-8BAD-A65828F5B472}"/>
              </a:ext>
            </a:extLst>
          </p:cNvPr>
          <p:cNvSpPr/>
          <p:nvPr/>
        </p:nvSpPr>
        <p:spPr>
          <a:xfrm>
            <a:off x="606555" y="1995783"/>
            <a:ext cx="9546113" cy="4455066"/>
          </a:xfrm>
          <a:prstGeom prst="rect">
            <a:avLst/>
          </a:prstGeom>
        </p:spPr>
        <p:txBody>
          <a:bodyPr wrap="square">
            <a:spAutoFit/>
          </a:bodyPr>
          <a:lstStyle/>
          <a:p>
            <a:pPr marL="285750" indent="-285750" algn="just">
              <a:spcBef>
                <a:spcPts val="900"/>
              </a:spcBef>
              <a:spcAft>
                <a:spcPts val="1200"/>
              </a:spcAft>
              <a:buFont typeface="Wingdings" panose="05000000000000000000" pitchFamily="2" charset="2"/>
              <a:buChar char="§"/>
            </a:pPr>
            <a:r>
              <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conduite d’une revue documentaire exhaustive ; </a:t>
            </a:r>
          </a:p>
          <a:p>
            <a:pPr marL="285750" indent="-285750" algn="just">
              <a:spcBef>
                <a:spcPts val="900"/>
              </a:spcBef>
              <a:spcAft>
                <a:spcPts val="1200"/>
              </a:spcAft>
              <a:buFont typeface="Wingdings" panose="05000000000000000000" pitchFamily="2" charset="2"/>
              <a:buChar char="§"/>
            </a:pPr>
            <a:r>
              <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réalisation d’un Benchmark de bonnes pratiques ; </a:t>
            </a:r>
          </a:p>
          <a:p>
            <a:pPr marL="285750" indent="-285750" algn="just">
              <a:spcBef>
                <a:spcPts val="900"/>
              </a:spcBef>
              <a:spcAft>
                <a:spcPts val="1200"/>
              </a:spcAft>
              <a:buFont typeface="Wingdings" panose="05000000000000000000" pitchFamily="2" charset="2"/>
              <a:buChar char="§"/>
            </a:pPr>
            <a:r>
              <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établissement d’un diagnostic préalable ; </a:t>
            </a:r>
          </a:p>
          <a:p>
            <a:pPr marL="285750" indent="-285750" algn="just">
              <a:spcBef>
                <a:spcPts val="900"/>
              </a:spcBef>
              <a:spcAft>
                <a:spcPts val="1200"/>
              </a:spcAft>
              <a:buFont typeface="Wingdings" panose="05000000000000000000" pitchFamily="2" charset="2"/>
              <a:buChar char="§"/>
            </a:pPr>
            <a:r>
              <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préparation d’un projet de décret ; </a:t>
            </a:r>
          </a:p>
          <a:p>
            <a:pPr marL="285750" indent="-285750" algn="just">
              <a:spcBef>
                <a:spcPts val="900"/>
              </a:spcBef>
              <a:spcAft>
                <a:spcPts val="1200"/>
              </a:spcAft>
              <a:buFont typeface="Wingdings" panose="05000000000000000000" pitchFamily="2" charset="2"/>
              <a:buChar char="§"/>
            </a:pPr>
            <a:r>
              <a:rPr lang="fr-FR"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conduite d’ateliers techniques d’analyse et d’enrichissement avec l’ensemble des acteurs ;</a:t>
            </a:r>
            <a:endPar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Bef>
                <a:spcPts val="900"/>
              </a:spcBef>
              <a:spcAft>
                <a:spcPts val="1200"/>
              </a:spcAft>
              <a:buFont typeface="Wingdings" panose="05000000000000000000" pitchFamily="2" charset="2"/>
              <a:buChar char="§"/>
            </a:pPr>
            <a:r>
              <a:rPr lang="fr-CI" sz="2800" b="1" kern="1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sollicitation d’une AT du FMI.</a:t>
            </a:r>
          </a:p>
        </p:txBody>
      </p:sp>
    </p:spTree>
    <p:extLst>
      <p:ext uri="{BB962C8B-B14F-4D97-AF65-F5344CB8AC3E}">
        <p14:creationId xmlns:p14="http://schemas.microsoft.com/office/powerpoint/2010/main" val="173256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201203" y="169917"/>
            <a:ext cx="10515600" cy="1325563"/>
          </a:xfrm>
        </p:spPr>
        <p:txBody>
          <a:bodyPr>
            <a:normAutofit/>
          </a:bodyPr>
          <a:lstStyle/>
          <a:p>
            <a:r>
              <a:rPr lang="fr-CI" b="1" dirty="0">
                <a:latin typeface="Arial" panose="020B0604020202020204" pitchFamily="34" charset="0"/>
                <a:cs typeface="Arial" panose="020B0604020202020204" pitchFamily="34" charset="0"/>
              </a:rPr>
              <a:t>Mise en place de la réforme GIP</a:t>
            </a:r>
          </a:p>
        </p:txBody>
      </p:sp>
      <p:cxnSp>
        <p:nvCxnSpPr>
          <p:cNvPr id="3" name="Connecteur droit 2">
            <a:extLst>
              <a:ext uri="{FF2B5EF4-FFF2-40B4-BE49-F238E27FC236}">
                <a16:creationId xmlns:a16="http://schemas.microsoft.com/office/drawing/2014/main" id="{4F69E86E-CA83-4076-838E-C45C61D7A433}"/>
              </a:ext>
            </a:extLst>
          </p:cNvPr>
          <p:cNvCxnSpPr>
            <a:cxnSpLocks/>
          </p:cNvCxnSpPr>
          <p:nvPr/>
        </p:nvCxnSpPr>
        <p:spPr>
          <a:xfrm>
            <a:off x="201203" y="1138664"/>
            <a:ext cx="11353800" cy="0"/>
          </a:xfrm>
          <a:prstGeom prst="line">
            <a:avLst/>
          </a:prstGeom>
          <a:ln>
            <a:tailEnd type="none"/>
          </a:ln>
        </p:spPr>
        <p:style>
          <a:lnRef idx="3">
            <a:schemeClr val="dk1"/>
          </a:lnRef>
          <a:fillRef idx="0">
            <a:schemeClr val="dk1"/>
          </a:fillRef>
          <a:effectRef idx="2">
            <a:schemeClr val="dk1"/>
          </a:effectRef>
          <a:fontRef idx="minor">
            <a:schemeClr val="tx1"/>
          </a:fontRef>
        </p:style>
      </p:cxnSp>
      <p:cxnSp>
        <p:nvCxnSpPr>
          <p:cNvPr id="20" name="Connecteur droit 19">
            <a:extLst>
              <a:ext uri="{FF2B5EF4-FFF2-40B4-BE49-F238E27FC236}">
                <a16:creationId xmlns:a16="http://schemas.microsoft.com/office/drawing/2014/main" id="{4D0CB256-ACF2-4E2D-A83F-31F1BA722360}"/>
              </a:ext>
            </a:extLst>
          </p:cNvPr>
          <p:cNvCxnSpPr>
            <a:cxnSpLocks/>
          </p:cNvCxnSpPr>
          <p:nvPr/>
        </p:nvCxnSpPr>
        <p:spPr>
          <a:xfrm flipV="1">
            <a:off x="257003" y="2085909"/>
            <a:ext cx="11002876" cy="8972"/>
          </a:xfrm>
          <a:prstGeom prst="line">
            <a:avLst/>
          </a:prstGeom>
          <a:ln w="38100" cap="rnd">
            <a:solidFill>
              <a:srgbClr val="00613E"/>
            </a:solidFill>
            <a:prstDash val="solid"/>
            <a:round/>
            <a:tailEnd type="non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17E96762-EA24-4D69-8F27-F0FE10F2E50E}"/>
              </a:ext>
            </a:extLst>
          </p:cNvPr>
          <p:cNvSpPr/>
          <p:nvPr/>
        </p:nvSpPr>
        <p:spPr>
          <a:xfrm>
            <a:off x="1817727" y="2002031"/>
            <a:ext cx="180000" cy="180000"/>
          </a:xfrm>
          <a:prstGeom prst="ellipse">
            <a:avLst/>
          </a:prstGeom>
          <a:solidFill>
            <a:schemeClr val="bg1"/>
          </a:solidFill>
          <a:ln w="57150" cap="rnd" cmpd="sng" algn="ctr">
            <a:solidFill>
              <a:schemeClr val="bg1">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sp>
        <p:nvSpPr>
          <p:cNvPr id="25" name="Ellipse 24">
            <a:extLst>
              <a:ext uri="{FF2B5EF4-FFF2-40B4-BE49-F238E27FC236}">
                <a16:creationId xmlns:a16="http://schemas.microsoft.com/office/drawing/2014/main" id="{3477EB83-19A0-4DBC-A9BD-D4646E9AC364}"/>
              </a:ext>
            </a:extLst>
          </p:cNvPr>
          <p:cNvSpPr/>
          <p:nvPr/>
        </p:nvSpPr>
        <p:spPr>
          <a:xfrm>
            <a:off x="9692117" y="2034590"/>
            <a:ext cx="180000" cy="180000"/>
          </a:xfrm>
          <a:prstGeom prst="ellipse">
            <a:avLst/>
          </a:prstGeom>
          <a:solidFill>
            <a:schemeClr val="bg1"/>
          </a:solidFill>
          <a:ln w="57150" cap="rnd" cmpd="sng" algn="ctr">
            <a:solidFill>
              <a:schemeClr val="bg1">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grpSp>
        <p:nvGrpSpPr>
          <p:cNvPr id="32" name="Groupe 31">
            <a:extLst>
              <a:ext uri="{FF2B5EF4-FFF2-40B4-BE49-F238E27FC236}">
                <a16:creationId xmlns:a16="http://schemas.microsoft.com/office/drawing/2014/main" id="{C46C4409-008D-4D10-A024-E34B3DB58CD3}"/>
              </a:ext>
            </a:extLst>
          </p:cNvPr>
          <p:cNvGrpSpPr>
            <a:grpSpLocks noChangeAspect="1"/>
          </p:cNvGrpSpPr>
          <p:nvPr/>
        </p:nvGrpSpPr>
        <p:grpSpPr>
          <a:xfrm>
            <a:off x="1511727" y="2265909"/>
            <a:ext cx="1174912" cy="987541"/>
            <a:chOff x="410798" y="1798014"/>
            <a:chExt cx="720000" cy="720000"/>
          </a:xfrm>
        </p:grpSpPr>
        <p:sp>
          <p:nvSpPr>
            <p:cNvPr id="33" name="Ellipse 32">
              <a:extLst>
                <a:ext uri="{FF2B5EF4-FFF2-40B4-BE49-F238E27FC236}">
                  <a16:creationId xmlns:a16="http://schemas.microsoft.com/office/drawing/2014/main" id="{CF435500-5926-4DD5-A39A-EB34134971D5}"/>
                </a:ext>
              </a:extLst>
            </p:cNvPr>
            <p:cNvSpPr/>
            <p:nvPr/>
          </p:nvSpPr>
          <p:spPr>
            <a:xfrm>
              <a:off x="410798" y="1798014"/>
              <a:ext cx="720000" cy="720000"/>
            </a:xfrm>
            <a:prstGeom prst="ellipse">
              <a:avLst/>
            </a:prstGeom>
            <a:solidFill>
              <a:schemeClr val="bg1"/>
            </a:solidFill>
            <a:ln w="9525" cap="rnd" cmpd="sng" algn="ctr">
              <a:solidFill>
                <a:srgbClr val="00613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pic>
          <p:nvPicPr>
            <p:cNvPr id="34" name="Image 33">
              <a:extLst>
                <a:ext uri="{FF2B5EF4-FFF2-40B4-BE49-F238E27FC236}">
                  <a16:creationId xmlns:a16="http://schemas.microsoft.com/office/drawing/2014/main" id="{0561E11C-7732-479E-B6A4-1891C9F76DCC}"/>
                </a:ext>
              </a:extLst>
            </p:cNvPr>
            <p:cNvPicPr>
              <a:picLocks noChangeAspect="1"/>
            </p:cNvPicPr>
            <p:nvPr/>
          </p:nvPicPr>
          <p:blipFill>
            <a:blip r:embed="rId4">
              <a:duotone>
                <a:srgbClr val="F5CD2D">
                  <a:shade val="45000"/>
                  <a:satMod val="135000"/>
                </a:srgbClr>
                <a:prstClr val="white"/>
              </a:duotone>
            </a:blip>
            <a:stretch>
              <a:fillRect/>
            </a:stretch>
          </p:blipFill>
          <p:spPr>
            <a:xfrm>
              <a:off x="500798" y="1868782"/>
              <a:ext cx="540000" cy="540000"/>
            </a:xfrm>
            <a:prstGeom prst="rect">
              <a:avLst/>
            </a:prstGeom>
            <a:noFill/>
          </p:spPr>
        </p:pic>
      </p:grpSp>
      <p:grpSp>
        <p:nvGrpSpPr>
          <p:cNvPr id="38" name="Groupe 37">
            <a:extLst>
              <a:ext uri="{FF2B5EF4-FFF2-40B4-BE49-F238E27FC236}">
                <a16:creationId xmlns:a16="http://schemas.microsoft.com/office/drawing/2014/main" id="{3AF8AD6D-D492-4C21-ADA8-B3241E7B975B}"/>
              </a:ext>
            </a:extLst>
          </p:cNvPr>
          <p:cNvGrpSpPr>
            <a:grpSpLocks noChangeAspect="1"/>
          </p:cNvGrpSpPr>
          <p:nvPr/>
        </p:nvGrpSpPr>
        <p:grpSpPr>
          <a:xfrm>
            <a:off x="9172598" y="2315201"/>
            <a:ext cx="1219038" cy="977377"/>
            <a:chOff x="7312214" y="4329347"/>
            <a:chExt cx="720000" cy="720000"/>
          </a:xfrm>
        </p:grpSpPr>
        <p:sp>
          <p:nvSpPr>
            <p:cNvPr id="39" name="Ellipse 38">
              <a:extLst>
                <a:ext uri="{FF2B5EF4-FFF2-40B4-BE49-F238E27FC236}">
                  <a16:creationId xmlns:a16="http://schemas.microsoft.com/office/drawing/2014/main" id="{C7C5E044-41A7-4412-8540-FB2B5F051E37}"/>
                </a:ext>
              </a:extLst>
            </p:cNvPr>
            <p:cNvSpPr/>
            <p:nvPr/>
          </p:nvSpPr>
          <p:spPr>
            <a:xfrm>
              <a:off x="7312214" y="4329347"/>
              <a:ext cx="720000" cy="720000"/>
            </a:xfrm>
            <a:prstGeom prst="ellipse">
              <a:avLst/>
            </a:prstGeom>
            <a:solidFill>
              <a:schemeClr val="bg1"/>
            </a:solidFill>
            <a:ln w="9525" cap="rnd" cmpd="sng" algn="ctr">
              <a:solidFill>
                <a:srgbClr val="00613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I" sz="1200" dirty="0" err="1">
                <a:solidFill>
                  <a:srgbClr val="FFFFFF"/>
                </a:solidFill>
              </a:endParaRPr>
            </a:p>
          </p:txBody>
        </p:sp>
        <p:pic>
          <p:nvPicPr>
            <p:cNvPr id="40" name="Image 39">
              <a:extLst>
                <a:ext uri="{FF2B5EF4-FFF2-40B4-BE49-F238E27FC236}">
                  <a16:creationId xmlns:a16="http://schemas.microsoft.com/office/drawing/2014/main" id="{B02E5358-A7D9-4B6E-8F0A-D7F0B8A8531E}"/>
                </a:ext>
              </a:extLst>
            </p:cNvPr>
            <p:cNvPicPr>
              <a:picLocks noChangeAspect="1"/>
            </p:cNvPicPr>
            <p:nvPr/>
          </p:nvPicPr>
          <p:blipFill>
            <a:blip r:embed="rId5">
              <a:duotone>
                <a:srgbClr val="177B57">
                  <a:shade val="45000"/>
                  <a:satMod val="135000"/>
                </a:srgbClr>
                <a:prstClr val="white"/>
              </a:duotone>
            </a:blip>
            <a:stretch>
              <a:fillRect/>
            </a:stretch>
          </p:blipFill>
          <p:spPr>
            <a:xfrm>
              <a:off x="7402214" y="4419347"/>
              <a:ext cx="540000" cy="540000"/>
            </a:xfrm>
            <a:prstGeom prst="rect">
              <a:avLst/>
            </a:prstGeom>
            <a:noFill/>
            <a:ln>
              <a:noFill/>
            </a:ln>
          </p:spPr>
        </p:pic>
      </p:grpSp>
      <p:sp>
        <p:nvSpPr>
          <p:cNvPr id="4" name="ZoneTexte 3">
            <a:extLst>
              <a:ext uri="{FF2B5EF4-FFF2-40B4-BE49-F238E27FC236}">
                <a16:creationId xmlns:a16="http://schemas.microsoft.com/office/drawing/2014/main" id="{C82B45F7-87E5-4949-B835-022476773418}"/>
              </a:ext>
            </a:extLst>
          </p:cNvPr>
          <p:cNvSpPr txBox="1"/>
          <p:nvPr/>
        </p:nvSpPr>
        <p:spPr>
          <a:xfrm>
            <a:off x="201203" y="1469294"/>
            <a:ext cx="11353800" cy="369332"/>
          </a:xfrm>
          <a:prstGeom prst="rect">
            <a:avLst/>
          </a:prstGeom>
          <a:noFill/>
        </p:spPr>
        <p:txBody>
          <a:bodyPr wrap="square" rtlCol="0">
            <a:spAutoFit/>
          </a:bodyPr>
          <a:lstStyle/>
          <a:p>
            <a:r>
              <a:rPr lang="fr-CI" b="1" i="1" dirty="0">
                <a:solidFill>
                  <a:srgbClr val="00613E"/>
                </a:solidFill>
                <a:latin typeface="Arial" panose="020B0604020202020204" pitchFamily="34" charset="0"/>
                <a:ea typeface="+mj-ea"/>
                <a:cs typeface="Arial" panose="020B0604020202020204" pitchFamily="34" charset="0"/>
                <a:sym typeface="+mj-lt"/>
              </a:rPr>
              <a:t>Renforcement du système GIP</a:t>
            </a:r>
            <a:endParaRPr lang="fr-CI" sz="2400" b="1" dirty="0">
              <a:solidFill>
                <a:srgbClr val="00613E"/>
              </a:solidFill>
              <a:latin typeface="Arial" panose="020B0604020202020204" pitchFamily="34" charset="0"/>
              <a:ea typeface="+mj-ea"/>
              <a:cs typeface="Arial" panose="020B0604020202020204" pitchFamily="34" charset="0"/>
            </a:endParaRPr>
          </a:p>
        </p:txBody>
      </p:sp>
      <p:cxnSp>
        <p:nvCxnSpPr>
          <p:cNvPr id="41" name="Connecteur droit 40">
            <a:extLst>
              <a:ext uri="{FF2B5EF4-FFF2-40B4-BE49-F238E27FC236}">
                <a16:creationId xmlns:a16="http://schemas.microsoft.com/office/drawing/2014/main" id="{543CE569-62BF-4D84-B58C-4722484E1A07}"/>
              </a:ext>
            </a:extLst>
          </p:cNvPr>
          <p:cNvCxnSpPr>
            <a:cxnSpLocks/>
          </p:cNvCxnSpPr>
          <p:nvPr/>
        </p:nvCxnSpPr>
        <p:spPr>
          <a:xfrm>
            <a:off x="1913991" y="2210543"/>
            <a:ext cx="2419" cy="250907"/>
          </a:xfrm>
          <a:prstGeom prst="line">
            <a:avLst/>
          </a:prstGeom>
          <a:ln w="9525" cap="rnd">
            <a:solidFill>
              <a:schemeClr val="bg1">
                <a:lumMod val="50000"/>
              </a:schemeClr>
            </a:solidFill>
            <a:prstDash val="dash"/>
            <a:round/>
            <a:tailEnd type="none"/>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36C06153-DB17-4687-ABD4-6011CB8E07CA}"/>
              </a:ext>
            </a:extLst>
          </p:cNvPr>
          <p:cNvCxnSpPr>
            <a:cxnSpLocks/>
          </p:cNvCxnSpPr>
          <p:nvPr/>
        </p:nvCxnSpPr>
        <p:spPr>
          <a:xfrm>
            <a:off x="9782117" y="2289658"/>
            <a:ext cx="0" cy="249637"/>
          </a:xfrm>
          <a:prstGeom prst="line">
            <a:avLst/>
          </a:prstGeom>
          <a:ln w="9525" cap="rnd">
            <a:solidFill>
              <a:schemeClr val="bg1">
                <a:lumMod val="50000"/>
              </a:schemeClr>
            </a:solidFill>
            <a:prstDash val="dash"/>
            <a:round/>
            <a:tailEnd type="none"/>
          </a:ln>
        </p:spPr>
        <p:style>
          <a:lnRef idx="1">
            <a:schemeClr val="accent1"/>
          </a:lnRef>
          <a:fillRef idx="0">
            <a:schemeClr val="accent1"/>
          </a:fillRef>
          <a:effectRef idx="0">
            <a:schemeClr val="accent1"/>
          </a:effectRef>
          <a:fontRef idx="minor">
            <a:schemeClr val="tx1"/>
          </a:fontRef>
        </p:style>
      </p:cxnSp>
      <p:sp>
        <p:nvSpPr>
          <p:cNvPr id="45" name="Rectangle : coins arrondis 44">
            <a:extLst>
              <a:ext uri="{FF2B5EF4-FFF2-40B4-BE49-F238E27FC236}">
                <a16:creationId xmlns:a16="http://schemas.microsoft.com/office/drawing/2014/main" id="{64BF0669-DB2B-46FD-9034-8A57516F2588}"/>
              </a:ext>
            </a:extLst>
          </p:cNvPr>
          <p:cNvSpPr/>
          <p:nvPr/>
        </p:nvSpPr>
        <p:spPr>
          <a:xfrm>
            <a:off x="-17478" y="3462327"/>
            <a:ext cx="5973622" cy="2844566"/>
          </a:xfrm>
          <a:prstGeom prst="roundRect">
            <a:avLst/>
          </a:prstGeom>
          <a:gradFill flip="none" rotWithShape="1">
            <a:gsLst>
              <a:gs pos="30000">
                <a:schemeClr val="bg1"/>
              </a:gs>
              <a:gs pos="0">
                <a:srgbClr val="F0E3C0"/>
              </a:gs>
              <a:gs pos="100000">
                <a:schemeClr val="bg1"/>
              </a:gs>
            </a:gsLst>
            <a:lin ang="2700000" scaled="1"/>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I" sz="2800" b="1" dirty="0">
                <a:solidFill>
                  <a:schemeClr val="accent2"/>
                </a:solidFill>
                <a:latin typeface="Arial" panose="020B0604020202020204" pitchFamily="34" charset="0"/>
                <a:ea typeface="+mj-ea"/>
                <a:cs typeface="Arial" panose="020B0604020202020204" pitchFamily="34" charset="0"/>
              </a:rPr>
              <a:t>Mise à niveau du cadre règlementaire et opérationnel</a:t>
            </a:r>
          </a:p>
        </p:txBody>
      </p:sp>
      <p:sp>
        <p:nvSpPr>
          <p:cNvPr id="46" name="Rectangle : coins arrondis 45">
            <a:extLst>
              <a:ext uri="{FF2B5EF4-FFF2-40B4-BE49-F238E27FC236}">
                <a16:creationId xmlns:a16="http://schemas.microsoft.com/office/drawing/2014/main" id="{D81EA810-0E3B-4ED5-9FD4-AE1F17FC530A}"/>
              </a:ext>
            </a:extLst>
          </p:cNvPr>
          <p:cNvSpPr/>
          <p:nvPr/>
        </p:nvSpPr>
        <p:spPr>
          <a:xfrm>
            <a:off x="5987346" y="3462327"/>
            <a:ext cx="5772417" cy="3091642"/>
          </a:xfrm>
          <a:prstGeom prst="roundRect">
            <a:avLst/>
          </a:prstGeom>
          <a:gradFill flip="none" rotWithShape="1">
            <a:gsLst>
              <a:gs pos="35000">
                <a:schemeClr val="bg1"/>
              </a:gs>
              <a:gs pos="0">
                <a:srgbClr val="E8F3D4"/>
              </a:gs>
              <a:gs pos="100000">
                <a:schemeClr val="bg1"/>
              </a:gs>
            </a:gsLst>
            <a:lin ang="2700000" scaled="1"/>
            <a:tileRect/>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a:lnSpc>
                <a:spcPct val="100000"/>
              </a:lnSpc>
              <a:spcAft>
                <a:spcPts val="1200"/>
              </a:spcAft>
            </a:pPr>
            <a:r>
              <a:rPr lang="fr-CI" sz="3200" b="1" dirty="0">
                <a:solidFill>
                  <a:srgbClr val="537F3A"/>
                </a:solidFill>
              </a:rPr>
              <a:t>Modernisation des outils </a:t>
            </a:r>
            <a:r>
              <a:rPr lang="fr-CI" sz="3200" b="1" dirty="0">
                <a:solidFill>
                  <a:srgbClr val="537F3A"/>
                </a:solidFill>
                <a:latin typeface="Arial" panose="020B0604020202020204" pitchFamily="34" charset="0"/>
                <a:cs typeface="Arial" panose="020B0604020202020204" pitchFamily="34" charset="0"/>
              </a:rPr>
              <a:t>techniques d</a:t>
            </a:r>
            <a:r>
              <a:rPr lang="fr-CI" sz="3200" b="1" dirty="0">
                <a:solidFill>
                  <a:srgbClr val="537F3A"/>
                </a:solidFill>
              </a:rPr>
              <a:t>e gestion des projets</a:t>
            </a:r>
          </a:p>
        </p:txBody>
      </p:sp>
    </p:spTree>
    <p:extLst>
      <p:ext uri="{BB962C8B-B14F-4D97-AF65-F5344CB8AC3E}">
        <p14:creationId xmlns:p14="http://schemas.microsoft.com/office/powerpoint/2010/main" val="2860253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Argumentaire de présentation financière">
  <a:themeElements>
    <a:clrScheme name="Custom 83">
      <a:dk1>
        <a:sysClr val="windowText" lastClr="000000"/>
      </a:dk1>
      <a:lt1>
        <a:sysClr val="window" lastClr="FFFFFF"/>
      </a:lt1>
      <a:dk2>
        <a:srgbClr val="44546A"/>
      </a:dk2>
      <a:lt2>
        <a:srgbClr val="E7E6E6"/>
      </a:lt2>
      <a:accent1>
        <a:srgbClr val="024873"/>
      </a:accent1>
      <a:accent2>
        <a:srgbClr val="03658C"/>
      </a:accent2>
      <a:accent3>
        <a:srgbClr val="0388A6"/>
      </a:accent3>
      <a:accent4>
        <a:srgbClr val="04ADBF"/>
      </a:accent4>
      <a:accent5>
        <a:srgbClr val="5B9BD5"/>
      </a:accent5>
      <a:accent6>
        <a:srgbClr val="04D9D9"/>
      </a:accent6>
      <a:hlink>
        <a:srgbClr val="0563C1"/>
      </a:hlink>
      <a:folHlink>
        <a:srgbClr val="954F72"/>
      </a:folHlink>
    </a:clrScheme>
    <a:fontScheme name="Custom 118">
      <a:majorFont>
        <a:latin typeface="Selawik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 pitch deck_Win32_JB_v2" id="{0A08F99B-73B1-4377-A04A-CCDBBDCD25D8}" vid="{5CED1285-8ECB-4128-A72E-4C5B72C5D49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Argumentaire de présentation financière</Template>
  <TotalTime>8321</TotalTime>
  <Words>1249</Words>
  <Application>Microsoft Macintosh PowerPoint</Application>
  <PresentationFormat>Widescreen</PresentationFormat>
  <Paragraphs>162</Paragraphs>
  <Slides>20</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Arial Rounded MT Bold</vt:lpstr>
      <vt:lpstr>Calibri</vt:lpstr>
      <vt:lpstr>Candara</vt:lpstr>
      <vt:lpstr>Century Gothic</vt:lpstr>
      <vt:lpstr>Garamond</vt:lpstr>
      <vt:lpstr>Roboto</vt:lpstr>
      <vt:lpstr>Segoe UI</vt:lpstr>
      <vt:lpstr>Selawik Semibold</vt:lpstr>
      <vt:lpstr>Source Sans Pro</vt:lpstr>
      <vt:lpstr>Source Sans Pro ExtraLight</vt:lpstr>
      <vt:lpstr>Times New Roman</vt:lpstr>
      <vt:lpstr>Wingdings</vt:lpstr>
      <vt:lpstr>Argumentaire de présentation financière</vt:lpstr>
      <vt:lpstr>PowerPoint Presentation</vt:lpstr>
      <vt:lpstr>PowerPoint Presentation</vt:lpstr>
      <vt:lpstr>PowerPoint Presentation</vt:lpstr>
      <vt:lpstr>Contexte</vt:lpstr>
      <vt:lpstr>Contexte</vt:lpstr>
      <vt:lpstr>Défis</vt:lpstr>
      <vt:lpstr>Défis</vt:lpstr>
      <vt:lpstr>Mise en place de la réforme GIP</vt:lpstr>
      <vt:lpstr>Mise en place de la réforme GIP</vt:lpstr>
      <vt:lpstr>Cadre de planification stratégique</vt:lpstr>
      <vt:lpstr>Texte sur la Gestion des Investissements Publics</vt:lpstr>
      <vt:lpstr>Texte sur l’Evaluation des Politiques Publiques</vt:lpstr>
      <vt:lpstr>Outils pour l’Evaluation des Politiques Publiques</vt:lpstr>
      <vt:lpstr>PowerPoint Presentation</vt:lpstr>
      <vt:lpstr>PowerPoint Presentation</vt:lpstr>
      <vt:lpstr>PowerPoint Presentation</vt:lpstr>
      <vt:lpstr>Risques associés et mitigation</vt:lpstr>
      <vt:lpstr>PowerPoint Presentation</vt:lpstr>
      <vt:lpstr>Perspectives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26</cp:revision>
  <dcterms:created xsi:type="dcterms:W3CDTF">2023-11-05T21:43:48Z</dcterms:created>
  <dcterms:modified xsi:type="dcterms:W3CDTF">2023-11-19T21:56:15Z</dcterms:modified>
</cp:coreProperties>
</file>