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7" r:id="rId5"/>
    <p:sldId id="269" r:id="rId6"/>
    <p:sldId id="271" r:id="rId7"/>
    <p:sldId id="278" r:id="rId8"/>
    <p:sldId id="273" r:id="rId9"/>
    <p:sldId id="270" r:id="rId10"/>
    <p:sldId id="275" r:id="rId11"/>
    <p:sldId id="276" r:id="rId12"/>
    <p:sldId id="274"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8034" autoAdjust="0"/>
  </p:normalViewPr>
  <p:slideViewPr>
    <p:cSldViewPr snapToGrid="0">
      <p:cViewPr varScale="1">
        <p:scale>
          <a:sx n="55" d="100"/>
          <a:sy n="55" d="100"/>
        </p:scale>
        <p:origin x="11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6EF09-D564-4A70-89E9-015E14785CCE}" type="doc">
      <dgm:prSet loTypeId="urn:microsoft.com/office/officeart/2005/8/layout/hierarchy3" loCatId="list" qsTypeId="urn:microsoft.com/office/officeart/2005/8/quickstyle/simple1" qsCatId="simple" csTypeId="urn:microsoft.com/office/officeart/2005/8/colors/accent5_2" csCatId="accent5" phldr="1"/>
      <dgm:spPr/>
      <dgm:t>
        <a:bodyPr/>
        <a:lstStyle/>
        <a:p>
          <a:endParaRPr lang="fr-FR"/>
        </a:p>
      </dgm:t>
    </dgm:pt>
    <dgm:pt modelId="{DC539741-AF53-40BA-83A3-8FDE9A419A04}">
      <dgm:prSet phldrT="[Texte]" custT="1"/>
      <dgm:spPr/>
      <dgm:t>
        <a:bodyPr/>
        <a:lstStyle/>
        <a:p>
          <a:r>
            <a:rPr lang="fr-FR" sz="2400" b="1">
              <a:latin typeface="Arial" panose="020B0604020202020204" pitchFamily="34" charset="0"/>
              <a:cs typeface="Arial" panose="020B0604020202020204" pitchFamily="34" charset="0"/>
            </a:rPr>
            <a:t>CONAGIP</a:t>
          </a:r>
          <a:endParaRPr lang="fr-FR" sz="2400" dirty="0"/>
        </a:p>
      </dgm:t>
    </dgm:pt>
    <dgm:pt modelId="{EA2ED8A2-3B55-46EE-BF93-725D83029356}" type="parTrans" cxnId="{3D2A2E9D-0F6F-492A-BFB3-065802CE9B09}">
      <dgm:prSet/>
      <dgm:spPr/>
      <dgm:t>
        <a:bodyPr/>
        <a:lstStyle/>
        <a:p>
          <a:endParaRPr lang="fr-FR"/>
        </a:p>
      </dgm:t>
    </dgm:pt>
    <dgm:pt modelId="{A0241711-A8D5-4063-99F8-8E5C59096211}" type="sibTrans" cxnId="{3D2A2E9D-0F6F-492A-BFB3-065802CE9B09}">
      <dgm:prSet/>
      <dgm:spPr/>
      <dgm:t>
        <a:bodyPr/>
        <a:lstStyle/>
        <a:p>
          <a:endParaRPr lang="fr-FR"/>
        </a:p>
      </dgm:t>
    </dgm:pt>
    <dgm:pt modelId="{C02C4218-0784-4DD6-B3A6-F7CA7432A3DB}">
      <dgm:prSet phldrT="[Texte]"/>
      <dgm:spPr/>
      <dgm:t>
        <a:bodyPr/>
        <a:lstStyle/>
        <a:p>
          <a:r>
            <a:rPr lang="fr-FR" b="1">
              <a:latin typeface="Arial" panose="020B0604020202020204" pitchFamily="34" charset="0"/>
              <a:cs typeface="Arial" panose="020B0604020202020204" pitchFamily="34" charset="0"/>
            </a:rPr>
            <a:t>Assurer une gestion intégrée, efficiente, efficace et transparente des investissements publics </a:t>
          </a:r>
          <a:endParaRPr lang="fr-FR" b="1" dirty="0"/>
        </a:p>
      </dgm:t>
    </dgm:pt>
    <dgm:pt modelId="{B9B9BE72-F380-4CE6-9BA8-E87787E586F5}" type="parTrans" cxnId="{1C4BF3E2-AE9D-448F-AC5A-D2DEA2FC8847}">
      <dgm:prSet/>
      <dgm:spPr/>
      <dgm:t>
        <a:bodyPr/>
        <a:lstStyle/>
        <a:p>
          <a:endParaRPr lang="fr-FR"/>
        </a:p>
      </dgm:t>
    </dgm:pt>
    <dgm:pt modelId="{2E920E39-A5D4-47CA-AB01-B2F13851E23E}" type="sibTrans" cxnId="{1C4BF3E2-AE9D-448F-AC5A-D2DEA2FC8847}">
      <dgm:prSet/>
      <dgm:spPr/>
      <dgm:t>
        <a:bodyPr/>
        <a:lstStyle/>
        <a:p>
          <a:endParaRPr lang="fr-FR"/>
        </a:p>
      </dgm:t>
    </dgm:pt>
    <dgm:pt modelId="{AB794228-D053-42FC-BE0A-1E041E8B89E5}">
      <dgm:prSet phldrT="[Texte]"/>
      <dgm:spPr/>
      <dgm:t>
        <a:bodyPr/>
        <a:lstStyle/>
        <a:p>
          <a:pPr>
            <a:buFont typeface="Wingdings" panose="05000000000000000000" pitchFamily="2" charset="2"/>
            <a:buChar char="q"/>
          </a:pPr>
          <a:r>
            <a:rPr lang="fr-FR" b="1">
              <a:latin typeface="Arial" panose="020B0604020202020204" pitchFamily="34" charset="0"/>
              <a:cs typeface="Arial" panose="020B0604020202020204" pitchFamily="34" charset="0"/>
            </a:rPr>
            <a:t>Mise ensemble de toutes les parties prenantes dans la gestion des investissements publics.</a:t>
          </a:r>
          <a:endParaRPr lang="fr-FR" b="1" dirty="0"/>
        </a:p>
      </dgm:t>
    </dgm:pt>
    <dgm:pt modelId="{E122405D-72F3-457F-8189-5C3D5BA62A83}" type="parTrans" cxnId="{ADF71130-9AB2-41FC-9B13-F8F50DE86EA9}">
      <dgm:prSet/>
      <dgm:spPr/>
      <dgm:t>
        <a:bodyPr/>
        <a:lstStyle/>
        <a:p>
          <a:endParaRPr lang="fr-FR"/>
        </a:p>
      </dgm:t>
    </dgm:pt>
    <dgm:pt modelId="{34D75C25-885D-4FAA-A94C-39F9D0C6681A}" type="sibTrans" cxnId="{ADF71130-9AB2-41FC-9B13-F8F50DE86EA9}">
      <dgm:prSet/>
      <dgm:spPr/>
      <dgm:t>
        <a:bodyPr/>
        <a:lstStyle/>
        <a:p>
          <a:endParaRPr lang="fr-FR"/>
        </a:p>
      </dgm:t>
    </dgm:pt>
    <dgm:pt modelId="{A0C53A17-8407-4A5E-9C3A-A02B1ABF2489}">
      <dgm:prSet phldrT="[Texte]" custT="1"/>
      <dgm:spPr/>
      <dgm:t>
        <a:bodyPr/>
        <a:lstStyle/>
        <a:p>
          <a:r>
            <a:rPr lang="fr-FR" sz="2400" b="1" dirty="0">
              <a:latin typeface="Arial" panose="020B0604020202020204" pitchFamily="34" charset="0"/>
              <a:cs typeface="Arial" panose="020B0604020202020204" pitchFamily="34" charset="0"/>
            </a:rPr>
            <a:t>MFB et MEP</a:t>
          </a:r>
        </a:p>
      </dgm:t>
    </dgm:pt>
    <dgm:pt modelId="{B40D0CB3-840F-403A-8D55-6712319EF478}" type="parTrans" cxnId="{D11E7CB3-DC85-4306-9136-3003EE4D653A}">
      <dgm:prSet/>
      <dgm:spPr/>
      <dgm:t>
        <a:bodyPr/>
        <a:lstStyle/>
        <a:p>
          <a:endParaRPr lang="fr-FR"/>
        </a:p>
      </dgm:t>
    </dgm:pt>
    <dgm:pt modelId="{803BEA40-EE4B-4D61-AEF5-4DD3C1F92159}" type="sibTrans" cxnId="{D11E7CB3-DC85-4306-9136-3003EE4D653A}">
      <dgm:prSet/>
      <dgm:spPr/>
      <dgm:t>
        <a:bodyPr/>
        <a:lstStyle/>
        <a:p>
          <a:endParaRPr lang="fr-FR"/>
        </a:p>
      </dgm:t>
    </dgm:pt>
    <dgm:pt modelId="{751AC92C-3C55-4E2A-A5FC-0F4E651832D5}">
      <dgm:prSet phldrT="[Texte]"/>
      <dgm:spPr/>
      <dgm:t>
        <a:bodyPr/>
        <a:lstStyle/>
        <a:p>
          <a:pPr>
            <a:buFont typeface="Wingdings" panose="05000000000000000000" pitchFamily="2" charset="2"/>
            <a:buChar char="q"/>
          </a:pPr>
          <a:r>
            <a:rPr lang="fr-FR" b="1">
              <a:latin typeface="Arial" panose="020B0604020202020204" pitchFamily="34" charset="0"/>
              <a:cs typeface="Arial" panose="020B0604020202020204" pitchFamily="34" charset="0"/>
            </a:rPr>
            <a:t>Deux directions dédiées à l’investissement public (ressources internes au MFB et financement extérieur au MEPD)</a:t>
          </a:r>
          <a:endParaRPr lang="fr-FR" b="1" dirty="0"/>
        </a:p>
      </dgm:t>
    </dgm:pt>
    <dgm:pt modelId="{C37E53B6-AEA0-4D53-9FAC-60F62A0C9EBD}" type="parTrans" cxnId="{13214188-DC2E-475E-9119-D95CA32FCC87}">
      <dgm:prSet/>
      <dgm:spPr/>
      <dgm:t>
        <a:bodyPr/>
        <a:lstStyle/>
        <a:p>
          <a:endParaRPr lang="fr-FR"/>
        </a:p>
      </dgm:t>
    </dgm:pt>
    <dgm:pt modelId="{9924CFD6-29D1-4B0C-A937-10EF977A32DD}" type="sibTrans" cxnId="{13214188-DC2E-475E-9119-D95CA32FCC87}">
      <dgm:prSet/>
      <dgm:spPr/>
      <dgm:t>
        <a:bodyPr/>
        <a:lstStyle/>
        <a:p>
          <a:endParaRPr lang="fr-FR"/>
        </a:p>
      </dgm:t>
    </dgm:pt>
    <dgm:pt modelId="{B18AAD9C-D12E-4B39-8105-E752BAB279E1}">
      <dgm:prSet phldrT="[Texte]"/>
      <dgm:spPr/>
      <dgm:t>
        <a:bodyPr/>
        <a:lstStyle/>
        <a:p>
          <a:pPr>
            <a:buFont typeface="Wingdings" panose="05000000000000000000" pitchFamily="2" charset="2"/>
            <a:buChar char="q"/>
          </a:pPr>
          <a:r>
            <a:rPr lang="fr-FR" b="1" dirty="0">
              <a:latin typeface="Arial" panose="020B0604020202020204" pitchFamily="34" charset="0"/>
              <a:cs typeface="Arial" panose="020B0604020202020204" pitchFamily="34" charset="0"/>
            </a:rPr>
            <a:t>Accompagnement de toutes les administrations dans la gestion des investissements publics</a:t>
          </a:r>
          <a:endParaRPr lang="fr-FR" b="1" dirty="0"/>
        </a:p>
      </dgm:t>
    </dgm:pt>
    <dgm:pt modelId="{19C056FD-B3DE-43A6-A33D-5C04208C61F8}" type="parTrans" cxnId="{563D8FA2-9C9D-43D9-B65D-FAAA372FF9CE}">
      <dgm:prSet/>
      <dgm:spPr/>
      <dgm:t>
        <a:bodyPr/>
        <a:lstStyle/>
        <a:p>
          <a:endParaRPr lang="fr-FR"/>
        </a:p>
      </dgm:t>
    </dgm:pt>
    <dgm:pt modelId="{1E7E1011-6099-41CE-9D77-721F10DF8413}" type="sibTrans" cxnId="{563D8FA2-9C9D-43D9-B65D-FAAA372FF9CE}">
      <dgm:prSet/>
      <dgm:spPr/>
      <dgm:t>
        <a:bodyPr/>
        <a:lstStyle/>
        <a:p>
          <a:endParaRPr lang="fr-FR"/>
        </a:p>
      </dgm:t>
    </dgm:pt>
    <dgm:pt modelId="{49CD2A4A-D068-41EB-BAE2-5715836CEC76}" type="pres">
      <dgm:prSet presAssocID="{14D6EF09-D564-4A70-89E9-015E14785CCE}" presName="diagram" presStyleCnt="0">
        <dgm:presLayoutVars>
          <dgm:chPref val="1"/>
          <dgm:dir/>
          <dgm:animOne val="branch"/>
          <dgm:animLvl val="lvl"/>
          <dgm:resizeHandles/>
        </dgm:presLayoutVars>
      </dgm:prSet>
      <dgm:spPr/>
    </dgm:pt>
    <dgm:pt modelId="{A35D551D-5257-4A5A-8CFE-50A888378FA7}" type="pres">
      <dgm:prSet presAssocID="{DC539741-AF53-40BA-83A3-8FDE9A419A04}" presName="root" presStyleCnt="0"/>
      <dgm:spPr/>
    </dgm:pt>
    <dgm:pt modelId="{0A71323B-F0E1-4D34-8735-F91D0CCDE177}" type="pres">
      <dgm:prSet presAssocID="{DC539741-AF53-40BA-83A3-8FDE9A419A04}" presName="rootComposite" presStyleCnt="0"/>
      <dgm:spPr/>
    </dgm:pt>
    <dgm:pt modelId="{0F363766-4EEC-4EFE-9112-991AFD25481A}" type="pres">
      <dgm:prSet presAssocID="{DC539741-AF53-40BA-83A3-8FDE9A419A04}" presName="rootText" presStyleLbl="node1" presStyleIdx="0" presStyleCnt="2"/>
      <dgm:spPr/>
    </dgm:pt>
    <dgm:pt modelId="{F6B6CA0E-3259-45BA-AB54-1CEBAA9D1C56}" type="pres">
      <dgm:prSet presAssocID="{DC539741-AF53-40BA-83A3-8FDE9A419A04}" presName="rootConnector" presStyleLbl="node1" presStyleIdx="0" presStyleCnt="2"/>
      <dgm:spPr/>
    </dgm:pt>
    <dgm:pt modelId="{6DAEE822-01B5-4699-ACDD-4F6EC83AC627}" type="pres">
      <dgm:prSet presAssocID="{DC539741-AF53-40BA-83A3-8FDE9A419A04}" presName="childShape" presStyleCnt="0"/>
      <dgm:spPr/>
    </dgm:pt>
    <dgm:pt modelId="{C0E9AE83-291E-42AB-917F-D7FBD75E20A3}" type="pres">
      <dgm:prSet presAssocID="{B9B9BE72-F380-4CE6-9BA8-E87787E586F5}" presName="Name13" presStyleLbl="parChTrans1D2" presStyleIdx="0" presStyleCnt="4"/>
      <dgm:spPr/>
    </dgm:pt>
    <dgm:pt modelId="{9FE977C9-6180-49DF-98D2-DD1B415B0668}" type="pres">
      <dgm:prSet presAssocID="{C02C4218-0784-4DD6-B3A6-F7CA7432A3DB}" presName="childText" presStyleLbl="bgAcc1" presStyleIdx="0" presStyleCnt="4">
        <dgm:presLayoutVars>
          <dgm:bulletEnabled val="1"/>
        </dgm:presLayoutVars>
      </dgm:prSet>
      <dgm:spPr/>
    </dgm:pt>
    <dgm:pt modelId="{A4550F81-8F97-4AD5-9558-226928D95D04}" type="pres">
      <dgm:prSet presAssocID="{E122405D-72F3-457F-8189-5C3D5BA62A83}" presName="Name13" presStyleLbl="parChTrans1D2" presStyleIdx="1" presStyleCnt="4"/>
      <dgm:spPr/>
    </dgm:pt>
    <dgm:pt modelId="{A50DE897-0C3A-4F92-9960-155A6E0277E8}" type="pres">
      <dgm:prSet presAssocID="{AB794228-D053-42FC-BE0A-1E041E8B89E5}" presName="childText" presStyleLbl="bgAcc1" presStyleIdx="1" presStyleCnt="4">
        <dgm:presLayoutVars>
          <dgm:bulletEnabled val="1"/>
        </dgm:presLayoutVars>
      </dgm:prSet>
      <dgm:spPr/>
    </dgm:pt>
    <dgm:pt modelId="{CBC2B2EB-2476-4FB9-8489-877B10D0CAA2}" type="pres">
      <dgm:prSet presAssocID="{A0C53A17-8407-4A5E-9C3A-A02B1ABF2489}" presName="root" presStyleCnt="0"/>
      <dgm:spPr/>
    </dgm:pt>
    <dgm:pt modelId="{53FF47DD-F37D-4DE0-A778-95751328FCED}" type="pres">
      <dgm:prSet presAssocID="{A0C53A17-8407-4A5E-9C3A-A02B1ABF2489}" presName="rootComposite" presStyleCnt="0"/>
      <dgm:spPr/>
    </dgm:pt>
    <dgm:pt modelId="{44DA40F9-D6B6-4BE7-92E4-99DD602A9069}" type="pres">
      <dgm:prSet presAssocID="{A0C53A17-8407-4A5E-9C3A-A02B1ABF2489}" presName="rootText" presStyleLbl="node1" presStyleIdx="1" presStyleCnt="2"/>
      <dgm:spPr/>
    </dgm:pt>
    <dgm:pt modelId="{560FED30-4AC6-4EB5-8FDB-E4426804D607}" type="pres">
      <dgm:prSet presAssocID="{A0C53A17-8407-4A5E-9C3A-A02B1ABF2489}" presName="rootConnector" presStyleLbl="node1" presStyleIdx="1" presStyleCnt="2"/>
      <dgm:spPr/>
    </dgm:pt>
    <dgm:pt modelId="{DE052A29-B355-4545-BC7E-613CC7769ADE}" type="pres">
      <dgm:prSet presAssocID="{A0C53A17-8407-4A5E-9C3A-A02B1ABF2489}" presName="childShape" presStyleCnt="0"/>
      <dgm:spPr/>
    </dgm:pt>
    <dgm:pt modelId="{8C553090-54F8-4AE0-9636-2206984C297F}" type="pres">
      <dgm:prSet presAssocID="{C37E53B6-AEA0-4D53-9FAC-60F62A0C9EBD}" presName="Name13" presStyleLbl="parChTrans1D2" presStyleIdx="2" presStyleCnt="4"/>
      <dgm:spPr/>
    </dgm:pt>
    <dgm:pt modelId="{6A185314-3C05-48DB-9C1A-F1A9C4700ECB}" type="pres">
      <dgm:prSet presAssocID="{751AC92C-3C55-4E2A-A5FC-0F4E651832D5}" presName="childText" presStyleLbl="bgAcc1" presStyleIdx="2" presStyleCnt="4">
        <dgm:presLayoutVars>
          <dgm:bulletEnabled val="1"/>
        </dgm:presLayoutVars>
      </dgm:prSet>
      <dgm:spPr/>
    </dgm:pt>
    <dgm:pt modelId="{F344C0BB-6C60-40CA-985A-83FE3200B0D2}" type="pres">
      <dgm:prSet presAssocID="{19C056FD-B3DE-43A6-A33D-5C04208C61F8}" presName="Name13" presStyleLbl="parChTrans1D2" presStyleIdx="3" presStyleCnt="4"/>
      <dgm:spPr/>
    </dgm:pt>
    <dgm:pt modelId="{25105FFA-13CC-4841-86F0-286148C4B6EA}" type="pres">
      <dgm:prSet presAssocID="{B18AAD9C-D12E-4B39-8105-E752BAB279E1}" presName="childText" presStyleLbl="bgAcc1" presStyleIdx="3" presStyleCnt="4">
        <dgm:presLayoutVars>
          <dgm:bulletEnabled val="1"/>
        </dgm:presLayoutVars>
      </dgm:prSet>
      <dgm:spPr/>
    </dgm:pt>
  </dgm:ptLst>
  <dgm:cxnLst>
    <dgm:cxn modelId="{135F1605-3C44-4F93-87F1-C49868FE84ED}" type="presOf" srcId="{19C056FD-B3DE-43A6-A33D-5C04208C61F8}" destId="{F344C0BB-6C60-40CA-985A-83FE3200B0D2}" srcOrd="0" destOrd="0" presId="urn:microsoft.com/office/officeart/2005/8/layout/hierarchy3"/>
    <dgm:cxn modelId="{2000D112-4996-4F46-BA9B-20D115FEB8BB}" type="presOf" srcId="{14D6EF09-D564-4A70-89E9-015E14785CCE}" destId="{49CD2A4A-D068-41EB-BAE2-5715836CEC76}" srcOrd="0" destOrd="0" presId="urn:microsoft.com/office/officeart/2005/8/layout/hierarchy3"/>
    <dgm:cxn modelId="{ADF71130-9AB2-41FC-9B13-F8F50DE86EA9}" srcId="{DC539741-AF53-40BA-83A3-8FDE9A419A04}" destId="{AB794228-D053-42FC-BE0A-1E041E8B89E5}" srcOrd="1" destOrd="0" parTransId="{E122405D-72F3-457F-8189-5C3D5BA62A83}" sibTransId="{34D75C25-885D-4FAA-A94C-39F9D0C6681A}"/>
    <dgm:cxn modelId="{685CA640-DD29-42F6-941F-6F54F87DABD4}" type="presOf" srcId="{751AC92C-3C55-4E2A-A5FC-0F4E651832D5}" destId="{6A185314-3C05-48DB-9C1A-F1A9C4700ECB}" srcOrd="0" destOrd="0" presId="urn:microsoft.com/office/officeart/2005/8/layout/hierarchy3"/>
    <dgm:cxn modelId="{F92CE745-892F-444B-8EB5-10B4F5A38DCA}" type="presOf" srcId="{DC539741-AF53-40BA-83A3-8FDE9A419A04}" destId="{F6B6CA0E-3259-45BA-AB54-1CEBAA9D1C56}" srcOrd="1" destOrd="0" presId="urn:microsoft.com/office/officeart/2005/8/layout/hierarchy3"/>
    <dgm:cxn modelId="{76173472-BA20-429E-9F02-FF0C04820694}" type="presOf" srcId="{A0C53A17-8407-4A5E-9C3A-A02B1ABF2489}" destId="{560FED30-4AC6-4EB5-8FDB-E4426804D607}" srcOrd="1" destOrd="0" presId="urn:microsoft.com/office/officeart/2005/8/layout/hierarchy3"/>
    <dgm:cxn modelId="{23362C79-1E5D-4B88-96B4-72F43F1189F9}" type="presOf" srcId="{C37E53B6-AEA0-4D53-9FAC-60F62A0C9EBD}" destId="{8C553090-54F8-4AE0-9636-2206984C297F}" srcOrd="0" destOrd="0" presId="urn:microsoft.com/office/officeart/2005/8/layout/hierarchy3"/>
    <dgm:cxn modelId="{13214188-DC2E-475E-9119-D95CA32FCC87}" srcId="{A0C53A17-8407-4A5E-9C3A-A02B1ABF2489}" destId="{751AC92C-3C55-4E2A-A5FC-0F4E651832D5}" srcOrd="0" destOrd="0" parTransId="{C37E53B6-AEA0-4D53-9FAC-60F62A0C9EBD}" sibTransId="{9924CFD6-29D1-4B0C-A937-10EF977A32DD}"/>
    <dgm:cxn modelId="{3D2A2E9D-0F6F-492A-BFB3-065802CE9B09}" srcId="{14D6EF09-D564-4A70-89E9-015E14785CCE}" destId="{DC539741-AF53-40BA-83A3-8FDE9A419A04}" srcOrd="0" destOrd="0" parTransId="{EA2ED8A2-3B55-46EE-BF93-725D83029356}" sibTransId="{A0241711-A8D5-4063-99F8-8E5C59096211}"/>
    <dgm:cxn modelId="{563D8FA2-9C9D-43D9-B65D-FAAA372FF9CE}" srcId="{A0C53A17-8407-4A5E-9C3A-A02B1ABF2489}" destId="{B18AAD9C-D12E-4B39-8105-E752BAB279E1}" srcOrd="1" destOrd="0" parTransId="{19C056FD-B3DE-43A6-A33D-5C04208C61F8}" sibTransId="{1E7E1011-6099-41CE-9D77-721F10DF8413}"/>
    <dgm:cxn modelId="{E74FEBB2-8A13-432E-A39D-B6067ACAA011}" type="presOf" srcId="{DC539741-AF53-40BA-83A3-8FDE9A419A04}" destId="{0F363766-4EEC-4EFE-9112-991AFD25481A}" srcOrd="0" destOrd="0" presId="urn:microsoft.com/office/officeart/2005/8/layout/hierarchy3"/>
    <dgm:cxn modelId="{D11E7CB3-DC85-4306-9136-3003EE4D653A}" srcId="{14D6EF09-D564-4A70-89E9-015E14785CCE}" destId="{A0C53A17-8407-4A5E-9C3A-A02B1ABF2489}" srcOrd="1" destOrd="0" parTransId="{B40D0CB3-840F-403A-8D55-6712319EF478}" sibTransId="{803BEA40-EE4B-4D61-AEF5-4DD3C1F92159}"/>
    <dgm:cxn modelId="{22F89CB3-8AE1-44BE-BBF5-ABFBC6DA091B}" type="presOf" srcId="{AB794228-D053-42FC-BE0A-1E041E8B89E5}" destId="{A50DE897-0C3A-4F92-9960-155A6E0277E8}" srcOrd="0" destOrd="0" presId="urn:microsoft.com/office/officeart/2005/8/layout/hierarchy3"/>
    <dgm:cxn modelId="{BB2FB9B9-D777-4092-908F-56CA1582FB61}" type="presOf" srcId="{E122405D-72F3-457F-8189-5C3D5BA62A83}" destId="{A4550F81-8F97-4AD5-9558-226928D95D04}" srcOrd="0" destOrd="0" presId="urn:microsoft.com/office/officeart/2005/8/layout/hierarchy3"/>
    <dgm:cxn modelId="{233C91C6-80CB-45DF-BB41-B570ECF70A38}" type="presOf" srcId="{C02C4218-0784-4DD6-B3A6-F7CA7432A3DB}" destId="{9FE977C9-6180-49DF-98D2-DD1B415B0668}" srcOrd="0" destOrd="0" presId="urn:microsoft.com/office/officeart/2005/8/layout/hierarchy3"/>
    <dgm:cxn modelId="{1C4BF3E2-AE9D-448F-AC5A-D2DEA2FC8847}" srcId="{DC539741-AF53-40BA-83A3-8FDE9A419A04}" destId="{C02C4218-0784-4DD6-B3A6-F7CA7432A3DB}" srcOrd="0" destOrd="0" parTransId="{B9B9BE72-F380-4CE6-9BA8-E87787E586F5}" sibTransId="{2E920E39-A5D4-47CA-AB01-B2F13851E23E}"/>
    <dgm:cxn modelId="{0DBAC9E4-371C-4B8E-AB7F-31590D1C5E44}" type="presOf" srcId="{A0C53A17-8407-4A5E-9C3A-A02B1ABF2489}" destId="{44DA40F9-D6B6-4BE7-92E4-99DD602A9069}" srcOrd="0" destOrd="0" presId="urn:microsoft.com/office/officeart/2005/8/layout/hierarchy3"/>
    <dgm:cxn modelId="{87BCFDE9-D9AF-4F69-95E6-D24EB256FED1}" type="presOf" srcId="{B18AAD9C-D12E-4B39-8105-E752BAB279E1}" destId="{25105FFA-13CC-4841-86F0-286148C4B6EA}" srcOrd="0" destOrd="0" presId="urn:microsoft.com/office/officeart/2005/8/layout/hierarchy3"/>
    <dgm:cxn modelId="{E8A4CDFB-B017-4898-A759-8AD80134E412}" type="presOf" srcId="{B9B9BE72-F380-4CE6-9BA8-E87787E586F5}" destId="{C0E9AE83-291E-42AB-917F-D7FBD75E20A3}" srcOrd="0" destOrd="0" presId="urn:microsoft.com/office/officeart/2005/8/layout/hierarchy3"/>
    <dgm:cxn modelId="{58000965-21B4-476A-A1E3-05E41C63012C}" type="presParOf" srcId="{49CD2A4A-D068-41EB-BAE2-5715836CEC76}" destId="{A35D551D-5257-4A5A-8CFE-50A888378FA7}" srcOrd="0" destOrd="0" presId="urn:microsoft.com/office/officeart/2005/8/layout/hierarchy3"/>
    <dgm:cxn modelId="{5C333E2D-2231-44F0-946C-C461ED0B22F9}" type="presParOf" srcId="{A35D551D-5257-4A5A-8CFE-50A888378FA7}" destId="{0A71323B-F0E1-4D34-8735-F91D0CCDE177}" srcOrd="0" destOrd="0" presId="urn:microsoft.com/office/officeart/2005/8/layout/hierarchy3"/>
    <dgm:cxn modelId="{792E260F-5A35-47BB-A54C-2DB3F645601F}" type="presParOf" srcId="{0A71323B-F0E1-4D34-8735-F91D0CCDE177}" destId="{0F363766-4EEC-4EFE-9112-991AFD25481A}" srcOrd="0" destOrd="0" presId="urn:microsoft.com/office/officeart/2005/8/layout/hierarchy3"/>
    <dgm:cxn modelId="{13EC6E04-41E8-4FB4-991A-BBF7516A8D0A}" type="presParOf" srcId="{0A71323B-F0E1-4D34-8735-F91D0CCDE177}" destId="{F6B6CA0E-3259-45BA-AB54-1CEBAA9D1C56}" srcOrd="1" destOrd="0" presId="urn:microsoft.com/office/officeart/2005/8/layout/hierarchy3"/>
    <dgm:cxn modelId="{7E6F136F-6C96-4F65-86E7-59751F6EDF29}" type="presParOf" srcId="{A35D551D-5257-4A5A-8CFE-50A888378FA7}" destId="{6DAEE822-01B5-4699-ACDD-4F6EC83AC627}" srcOrd="1" destOrd="0" presId="urn:microsoft.com/office/officeart/2005/8/layout/hierarchy3"/>
    <dgm:cxn modelId="{57353BA0-209D-4B76-AD6B-341581339E80}" type="presParOf" srcId="{6DAEE822-01B5-4699-ACDD-4F6EC83AC627}" destId="{C0E9AE83-291E-42AB-917F-D7FBD75E20A3}" srcOrd="0" destOrd="0" presId="urn:microsoft.com/office/officeart/2005/8/layout/hierarchy3"/>
    <dgm:cxn modelId="{02103891-F9F2-447E-B296-99C4E6E6CCDB}" type="presParOf" srcId="{6DAEE822-01B5-4699-ACDD-4F6EC83AC627}" destId="{9FE977C9-6180-49DF-98D2-DD1B415B0668}" srcOrd="1" destOrd="0" presId="urn:microsoft.com/office/officeart/2005/8/layout/hierarchy3"/>
    <dgm:cxn modelId="{7A7106C1-9C0B-4B7D-8C2C-0A4BE89DB705}" type="presParOf" srcId="{6DAEE822-01B5-4699-ACDD-4F6EC83AC627}" destId="{A4550F81-8F97-4AD5-9558-226928D95D04}" srcOrd="2" destOrd="0" presId="urn:microsoft.com/office/officeart/2005/8/layout/hierarchy3"/>
    <dgm:cxn modelId="{ED01D44E-FA93-43AE-A26E-AD1602E36AC1}" type="presParOf" srcId="{6DAEE822-01B5-4699-ACDD-4F6EC83AC627}" destId="{A50DE897-0C3A-4F92-9960-155A6E0277E8}" srcOrd="3" destOrd="0" presId="urn:microsoft.com/office/officeart/2005/8/layout/hierarchy3"/>
    <dgm:cxn modelId="{466F2BC8-A6C8-4B34-8751-2D51EC162721}" type="presParOf" srcId="{49CD2A4A-D068-41EB-BAE2-5715836CEC76}" destId="{CBC2B2EB-2476-4FB9-8489-877B10D0CAA2}" srcOrd="1" destOrd="0" presId="urn:microsoft.com/office/officeart/2005/8/layout/hierarchy3"/>
    <dgm:cxn modelId="{73ADDFF0-9F13-4478-BAAB-4C2B56841F34}" type="presParOf" srcId="{CBC2B2EB-2476-4FB9-8489-877B10D0CAA2}" destId="{53FF47DD-F37D-4DE0-A778-95751328FCED}" srcOrd="0" destOrd="0" presId="urn:microsoft.com/office/officeart/2005/8/layout/hierarchy3"/>
    <dgm:cxn modelId="{4453FE0C-57FA-4A78-A7ED-6F28630354FB}" type="presParOf" srcId="{53FF47DD-F37D-4DE0-A778-95751328FCED}" destId="{44DA40F9-D6B6-4BE7-92E4-99DD602A9069}" srcOrd="0" destOrd="0" presId="urn:microsoft.com/office/officeart/2005/8/layout/hierarchy3"/>
    <dgm:cxn modelId="{B1F1DA92-5729-4029-BC07-EB194CF66073}" type="presParOf" srcId="{53FF47DD-F37D-4DE0-A778-95751328FCED}" destId="{560FED30-4AC6-4EB5-8FDB-E4426804D607}" srcOrd="1" destOrd="0" presId="urn:microsoft.com/office/officeart/2005/8/layout/hierarchy3"/>
    <dgm:cxn modelId="{5641ABA9-0211-4D68-B73B-53C6A13EC4B1}" type="presParOf" srcId="{CBC2B2EB-2476-4FB9-8489-877B10D0CAA2}" destId="{DE052A29-B355-4545-BC7E-613CC7769ADE}" srcOrd="1" destOrd="0" presId="urn:microsoft.com/office/officeart/2005/8/layout/hierarchy3"/>
    <dgm:cxn modelId="{D088D07E-0FFE-4C23-AEFF-BDEE27B79CF6}" type="presParOf" srcId="{DE052A29-B355-4545-BC7E-613CC7769ADE}" destId="{8C553090-54F8-4AE0-9636-2206984C297F}" srcOrd="0" destOrd="0" presId="urn:microsoft.com/office/officeart/2005/8/layout/hierarchy3"/>
    <dgm:cxn modelId="{73A7E3E4-25F5-4DD0-A4D1-75F7DF786A2C}" type="presParOf" srcId="{DE052A29-B355-4545-BC7E-613CC7769ADE}" destId="{6A185314-3C05-48DB-9C1A-F1A9C4700ECB}" srcOrd="1" destOrd="0" presId="urn:microsoft.com/office/officeart/2005/8/layout/hierarchy3"/>
    <dgm:cxn modelId="{344CAA97-6C71-4F2C-87E5-D2230AAE2FD7}" type="presParOf" srcId="{DE052A29-B355-4545-BC7E-613CC7769ADE}" destId="{F344C0BB-6C60-40CA-985A-83FE3200B0D2}" srcOrd="2" destOrd="0" presId="urn:microsoft.com/office/officeart/2005/8/layout/hierarchy3"/>
    <dgm:cxn modelId="{B9B5C7FB-E73E-4DFE-A76E-408F5E7ED91F}" type="presParOf" srcId="{DE052A29-B355-4545-BC7E-613CC7769ADE}" destId="{25105FFA-13CC-4841-86F0-286148C4B6E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9EAE6-1B69-4DAB-9DF1-CFAD8E790BC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fr-FR"/>
        </a:p>
      </dgm:t>
    </dgm:pt>
    <dgm:pt modelId="{A28758A5-CA37-4C82-8943-A8E126BD4095}">
      <dgm:prSet phldrT="[Texte]" custT="1"/>
      <dgm:spPr/>
      <dgm:t>
        <a:bodyPr/>
        <a:lstStyle/>
        <a:p>
          <a:r>
            <a:rPr lang="fr-FR" sz="2400" b="1">
              <a:solidFill>
                <a:schemeClr val="tx1"/>
              </a:solidFill>
              <a:latin typeface="Arial" panose="020B0604020202020204" pitchFamily="34" charset="0"/>
              <a:cs typeface="Arial" panose="020B0604020202020204" pitchFamily="34" charset="0"/>
            </a:rPr>
            <a:t>Phase 1 – Maturation</a:t>
          </a:r>
          <a:endParaRPr lang="fr-FR" sz="2400" dirty="0">
            <a:solidFill>
              <a:schemeClr val="tx1"/>
            </a:solidFill>
            <a:latin typeface="Arial" panose="020B0604020202020204" pitchFamily="34" charset="0"/>
            <a:cs typeface="Arial" panose="020B0604020202020204" pitchFamily="34" charset="0"/>
          </a:endParaRPr>
        </a:p>
      </dgm:t>
    </dgm:pt>
    <dgm:pt modelId="{F72465E1-82DD-4C3F-8AF3-B66EBF0A119B}" type="parTrans" cxnId="{6FA96F96-58A0-4FCC-93A3-77E7CA35262D}">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54F68BC4-2A3A-49CD-AE85-C0F401CFF7A5}" type="sibTrans" cxnId="{6FA96F96-58A0-4FCC-93A3-77E7CA35262D}">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F70DCFD5-E67A-47A0-A2E0-688F39F32BE0}">
      <dgm:prSet phldrT="[Texte]" custT="1"/>
      <dgm:spPr/>
      <dgm:t>
        <a:bodyPr/>
        <a:lstStyle/>
        <a:p>
          <a:r>
            <a:rPr lang="fr-FR" sz="2400" b="1">
              <a:solidFill>
                <a:schemeClr val="tx1"/>
              </a:solidFill>
              <a:latin typeface="Arial" panose="020B0604020202020204" pitchFamily="34" charset="0"/>
              <a:cs typeface="Arial" panose="020B0604020202020204" pitchFamily="34" charset="0"/>
            </a:rPr>
            <a:t>Phase 2 – Priorisation</a:t>
          </a:r>
          <a:endParaRPr lang="fr-FR" sz="2400" dirty="0">
            <a:solidFill>
              <a:schemeClr val="tx1"/>
            </a:solidFill>
            <a:latin typeface="Arial" panose="020B0604020202020204" pitchFamily="34" charset="0"/>
            <a:cs typeface="Arial" panose="020B0604020202020204" pitchFamily="34" charset="0"/>
          </a:endParaRPr>
        </a:p>
      </dgm:t>
    </dgm:pt>
    <dgm:pt modelId="{E43EE483-D2C7-4A0C-BC9D-6521262C363E}" type="parTrans" cxnId="{735A6EC4-258F-4AC8-8EFE-454CD19D6D34}">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1C013537-F21A-46AE-875A-181F0F7E3431}" type="sibTrans" cxnId="{735A6EC4-258F-4AC8-8EFE-454CD19D6D34}">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E66676A0-5E35-4266-9AF6-377EDB269479}">
      <dgm:prSet custT="1"/>
      <dgm:spPr/>
      <dgm:t>
        <a:bodyPr/>
        <a:lstStyle/>
        <a:p>
          <a:r>
            <a:rPr lang="fr-FR" sz="2400" b="1">
              <a:solidFill>
                <a:schemeClr val="tx1"/>
              </a:solidFill>
              <a:latin typeface="Arial" panose="020B0604020202020204" pitchFamily="34" charset="0"/>
              <a:cs typeface="Arial" panose="020B0604020202020204" pitchFamily="34" charset="0"/>
            </a:rPr>
            <a:t>Phase 3 – Exécution</a:t>
          </a:r>
          <a:endParaRPr lang="fr-FR" sz="2400" dirty="0">
            <a:solidFill>
              <a:schemeClr val="tx1"/>
            </a:solidFill>
            <a:latin typeface="Arial" panose="020B0604020202020204" pitchFamily="34" charset="0"/>
            <a:cs typeface="Arial" panose="020B0604020202020204" pitchFamily="34" charset="0"/>
          </a:endParaRPr>
        </a:p>
      </dgm:t>
    </dgm:pt>
    <dgm:pt modelId="{4E12738E-022A-4EA5-B94A-4EFB25DD0304}" type="parTrans" cxnId="{D4F17676-A099-4647-B852-2A388DDB706D}">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255DE5D6-AE94-4842-B2C2-BE12C648ABAC}" type="sibTrans" cxnId="{D4F17676-A099-4647-B852-2A388DDB706D}">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D44A217B-1586-4FD3-A41E-32EC31B58BE2}">
      <dgm:prSet custT="1"/>
      <dgm:spPr/>
      <dgm:t>
        <a:bodyPr/>
        <a:lstStyle/>
        <a:p>
          <a:r>
            <a:rPr lang="fr-FR" sz="2400" b="1">
              <a:solidFill>
                <a:schemeClr val="tx1"/>
              </a:solidFill>
              <a:latin typeface="Arial" panose="020B0604020202020204" pitchFamily="34" charset="0"/>
              <a:cs typeface="Arial" panose="020B0604020202020204" pitchFamily="34" charset="0"/>
            </a:rPr>
            <a:t>Phase 4 – Suivi</a:t>
          </a:r>
          <a:endParaRPr lang="fr-FR" sz="2400" dirty="0">
            <a:solidFill>
              <a:schemeClr val="tx1"/>
            </a:solidFill>
            <a:latin typeface="Arial" panose="020B0604020202020204" pitchFamily="34" charset="0"/>
            <a:cs typeface="Arial" panose="020B0604020202020204" pitchFamily="34" charset="0"/>
          </a:endParaRPr>
        </a:p>
      </dgm:t>
    </dgm:pt>
    <dgm:pt modelId="{C485CE3A-25DD-476E-8FDC-8106DA145B3B}" type="parTrans" cxnId="{5EC097FB-41FC-4B9B-9DDB-67940E10BF6F}">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DAAE2E27-001E-46DD-920E-18E8DF26C121}" type="sibTrans" cxnId="{5EC097FB-41FC-4B9B-9DDB-67940E10BF6F}">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0A64FCBF-3961-430C-AC52-851A2713514F}">
      <dgm:prSet custT="1"/>
      <dgm:spPr/>
      <dgm:t>
        <a:bodyPr/>
        <a:lstStyle/>
        <a:p>
          <a:r>
            <a:rPr lang="fr-FR" sz="2400" b="1">
              <a:solidFill>
                <a:schemeClr val="tx1"/>
              </a:solidFill>
              <a:latin typeface="Arial" panose="020B0604020202020204" pitchFamily="34" charset="0"/>
              <a:cs typeface="Arial" panose="020B0604020202020204" pitchFamily="34" charset="0"/>
            </a:rPr>
            <a:t>Phase 5 – Evaluation ex-post</a:t>
          </a:r>
          <a:endParaRPr lang="fr-FR" sz="2400" dirty="0">
            <a:solidFill>
              <a:schemeClr val="tx1"/>
            </a:solidFill>
            <a:latin typeface="Arial" panose="020B0604020202020204" pitchFamily="34" charset="0"/>
            <a:cs typeface="Arial" panose="020B0604020202020204" pitchFamily="34" charset="0"/>
          </a:endParaRPr>
        </a:p>
      </dgm:t>
    </dgm:pt>
    <dgm:pt modelId="{5EBF50F3-D8BC-4A31-AA61-A99AA942535F}" type="parTrans" cxnId="{A0C71786-3C7E-475B-A19F-ED9293A3BF26}">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B64E0056-EAE9-4E60-A3AD-C4C88278851B}" type="sibTrans" cxnId="{A0C71786-3C7E-475B-A19F-ED9293A3BF26}">
      <dgm:prSet/>
      <dgm:spPr/>
      <dgm:t>
        <a:bodyPr/>
        <a:lstStyle/>
        <a:p>
          <a:endParaRPr lang="fr-FR" sz="2400">
            <a:solidFill>
              <a:schemeClr val="tx1"/>
            </a:solidFill>
            <a:latin typeface="Arial" panose="020B0604020202020204" pitchFamily="34" charset="0"/>
            <a:cs typeface="Arial" panose="020B0604020202020204" pitchFamily="34" charset="0"/>
          </a:endParaRPr>
        </a:p>
      </dgm:t>
    </dgm:pt>
    <dgm:pt modelId="{8F70630E-17FB-44B7-B247-5AC67BAAB20D}" type="pres">
      <dgm:prSet presAssocID="{5999EAE6-1B69-4DAB-9DF1-CFAD8E790BCE}" presName="Name0" presStyleCnt="0">
        <dgm:presLayoutVars>
          <dgm:chMax val="7"/>
          <dgm:chPref val="7"/>
          <dgm:dir/>
        </dgm:presLayoutVars>
      </dgm:prSet>
      <dgm:spPr/>
    </dgm:pt>
    <dgm:pt modelId="{98CFAD9F-939D-4133-BF85-F95FC13F5EB4}" type="pres">
      <dgm:prSet presAssocID="{5999EAE6-1B69-4DAB-9DF1-CFAD8E790BCE}" presName="Name1" presStyleCnt="0"/>
      <dgm:spPr/>
    </dgm:pt>
    <dgm:pt modelId="{538ACCAE-1D0C-4136-A258-8730C723330D}" type="pres">
      <dgm:prSet presAssocID="{5999EAE6-1B69-4DAB-9DF1-CFAD8E790BCE}" presName="cycle" presStyleCnt="0"/>
      <dgm:spPr/>
    </dgm:pt>
    <dgm:pt modelId="{89B2A4DC-313C-441F-8099-9B728E5AF539}" type="pres">
      <dgm:prSet presAssocID="{5999EAE6-1B69-4DAB-9DF1-CFAD8E790BCE}" presName="srcNode" presStyleLbl="node1" presStyleIdx="0" presStyleCnt="5"/>
      <dgm:spPr/>
    </dgm:pt>
    <dgm:pt modelId="{DD9D1C7D-0C3D-4769-92C5-0FF5D89EF996}" type="pres">
      <dgm:prSet presAssocID="{5999EAE6-1B69-4DAB-9DF1-CFAD8E790BCE}" presName="conn" presStyleLbl="parChTrans1D2" presStyleIdx="0" presStyleCnt="1"/>
      <dgm:spPr/>
    </dgm:pt>
    <dgm:pt modelId="{E089F873-1F7A-4B0C-96BD-3EA9872C8D3D}" type="pres">
      <dgm:prSet presAssocID="{5999EAE6-1B69-4DAB-9DF1-CFAD8E790BCE}" presName="extraNode" presStyleLbl="node1" presStyleIdx="0" presStyleCnt="5"/>
      <dgm:spPr/>
    </dgm:pt>
    <dgm:pt modelId="{E7FDF7A5-3CBA-4D9B-B965-64198B7F20BB}" type="pres">
      <dgm:prSet presAssocID="{5999EAE6-1B69-4DAB-9DF1-CFAD8E790BCE}" presName="dstNode" presStyleLbl="node1" presStyleIdx="0" presStyleCnt="5"/>
      <dgm:spPr/>
    </dgm:pt>
    <dgm:pt modelId="{DD1A1230-3781-4A2F-AAD7-11716201B654}" type="pres">
      <dgm:prSet presAssocID="{A28758A5-CA37-4C82-8943-A8E126BD4095}" presName="text_1" presStyleLbl="node1" presStyleIdx="0" presStyleCnt="5">
        <dgm:presLayoutVars>
          <dgm:bulletEnabled val="1"/>
        </dgm:presLayoutVars>
      </dgm:prSet>
      <dgm:spPr/>
    </dgm:pt>
    <dgm:pt modelId="{9E08AF8A-DC5E-44A2-A7E0-EB0895D0C8B6}" type="pres">
      <dgm:prSet presAssocID="{A28758A5-CA37-4C82-8943-A8E126BD4095}" presName="accent_1" presStyleCnt="0"/>
      <dgm:spPr/>
    </dgm:pt>
    <dgm:pt modelId="{F93B1945-79D2-4D7B-BDC8-0F59C5A74D02}" type="pres">
      <dgm:prSet presAssocID="{A28758A5-CA37-4C82-8943-A8E126BD4095}" presName="accentRepeatNode" presStyleLbl="solidFgAcc1" presStyleIdx="0" presStyleCnt="5"/>
      <dgm:spPr/>
    </dgm:pt>
    <dgm:pt modelId="{81BAFC61-C2F5-4D9B-A5A2-7E48C5A1B6C1}" type="pres">
      <dgm:prSet presAssocID="{F70DCFD5-E67A-47A0-A2E0-688F39F32BE0}" presName="text_2" presStyleLbl="node1" presStyleIdx="1" presStyleCnt="5">
        <dgm:presLayoutVars>
          <dgm:bulletEnabled val="1"/>
        </dgm:presLayoutVars>
      </dgm:prSet>
      <dgm:spPr/>
    </dgm:pt>
    <dgm:pt modelId="{F81F6561-5E7C-4F76-8296-2D59C40EFEF9}" type="pres">
      <dgm:prSet presAssocID="{F70DCFD5-E67A-47A0-A2E0-688F39F32BE0}" presName="accent_2" presStyleCnt="0"/>
      <dgm:spPr/>
    </dgm:pt>
    <dgm:pt modelId="{5F7BCD26-825D-42F8-9E64-D646530CCAED}" type="pres">
      <dgm:prSet presAssocID="{F70DCFD5-E67A-47A0-A2E0-688F39F32BE0}" presName="accentRepeatNode" presStyleLbl="solidFgAcc1" presStyleIdx="1" presStyleCnt="5"/>
      <dgm:spPr/>
    </dgm:pt>
    <dgm:pt modelId="{AB164E3A-0245-4FF1-B2DD-0E2A78B95A35}" type="pres">
      <dgm:prSet presAssocID="{E66676A0-5E35-4266-9AF6-377EDB269479}" presName="text_3" presStyleLbl="node1" presStyleIdx="2" presStyleCnt="5">
        <dgm:presLayoutVars>
          <dgm:bulletEnabled val="1"/>
        </dgm:presLayoutVars>
      </dgm:prSet>
      <dgm:spPr/>
    </dgm:pt>
    <dgm:pt modelId="{08564E01-0042-436A-B200-9EBDF9249C68}" type="pres">
      <dgm:prSet presAssocID="{E66676A0-5E35-4266-9AF6-377EDB269479}" presName="accent_3" presStyleCnt="0"/>
      <dgm:spPr/>
    </dgm:pt>
    <dgm:pt modelId="{2C72BA58-77B8-4AA0-80D8-FA6D6E56BBFB}" type="pres">
      <dgm:prSet presAssocID="{E66676A0-5E35-4266-9AF6-377EDB269479}" presName="accentRepeatNode" presStyleLbl="solidFgAcc1" presStyleIdx="2" presStyleCnt="5"/>
      <dgm:spPr/>
    </dgm:pt>
    <dgm:pt modelId="{D7907495-EFCC-41FD-B463-3C653FD180F0}" type="pres">
      <dgm:prSet presAssocID="{D44A217B-1586-4FD3-A41E-32EC31B58BE2}" presName="text_4" presStyleLbl="node1" presStyleIdx="3" presStyleCnt="5">
        <dgm:presLayoutVars>
          <dgm:bulletEnabled val="1"/>
        </dgm:presLayoutVars>
      </dgm:prSet>
      <dgm:spPr/>
    </dgm:pt>
    <dgm:pt modelId="{9C5DC891-A75A-4A92-8883-F32D367439BC}" type="pres">
      <dgm:prSet presAssocID="{D44A217B-1586-4FD3-A41E-32EC31B58BE2}" presName="accent_4" presStyleCnt="0"/>
      <dgm:spPr/>
    </dgm:pt>
    <dgm:pt modelId="{F1D72C94-9427-4AB0-8556-48D8405F7F18}" type="pres">
      <dgm:prSet presAssocID="{D44A217B-1586-4FD3-A41E-32EC31B58BE2}" presName="accentRepeatNode" presStyleLbl="solidFgAcc1" presStyleIdx="3" presStyleCnt="5"/>
      <dgm:spPr/>
    </dgm:pt>
    <dgm:pt modelId="{A48F1B53-FA27-444A-8EB6-7BF1428EB30B}" type="pres">
      <dgm:prSet presAssocID="{0A64FCBF-3961-430C-AC52-851A2713514F}" presName="text_5" presStyleLbl="node1" presStyleIdx="4" presStyleCnt="5">
        <dgm:presLayoutVars>
          <dgm:bulletEnabled val="1"/>
        </dgm:presLayoutVars>
      </dgm:prSet>
      <dgm:spPr/>
    </dgm:pt>
    <dgm:pt modelId="{25931435-F06D-4052-BE29-E77A28D05874}" type="pres">
      <dgm:prSet presAssocID="{0A64FCBF-3961-430C-AC52-851A2713514F}" presName="accent_5" presStyleCnt="0"/>
      <dgm:spPr/>
    </dgm:pt>
    <dgm:pt modelId="{A82B1C93-3990-4678-8BBD-81052E8BB6D9}" type="pres">
      <dgm:prSet presAssocID="{0A64FCBF-3961-430C-AC52-851A2713514F}" presName="accentRepeatNode" presStyleLbl="solidFgAcc1" presStyleIdx="4" presStyleCnt="5"/>
      <dgm:spPr/>
    </dgm:pt>
  </dgm:ptLst>
  <dgm:cxnLst>
    <dgm:cxn modelId="{D70CC30A-099B-4A1E-84C0-169FC45DC6B4}" type="presOf" srcId="{E66676A0-5E35-4266-9AF6-377EDB269479}" destId="{AB164E3A-0245-4FF1-B2DD-0E2A78B95A35}" srcOrd="0" destOrd="0" presId="urn:microsoft.com/office/officeart/2008/layout/VerticalCurvedList"/>
    <dgm:cxn modelId="{90931D22-320F-41D4-A9C0-6130F09C4145}" type="presOf" srcId="{0A64FCBF-3961-430C-AC52-851A2713514F}" destId="{A48F1B53-FA27-444A-8EB6-7BF1428EB30B}" srcOrd="0" destOrd="0" presId="urn:microsoft.com/office/officeart/2008/layout/VerticalCurvedList"/>
    <dgm:cxn modelId="{CE375868-F012-4AD4-A1E0-D303E88B8AC7}" type="presOf" srcId="{5999EAE6-1B69-4DAB-9DF1-CFAD8E790BCE}" destId="{8F70630E-17FB-44B7-B247-5AC67BAAB20D}" srcOrd="0" destOrd="0" presId="urn:microsoft.com/office/officeart/2008/layout/VerticalCurvedList"/>
    <dgm:cxn modelId="{7D82CC49-F018-46A4-B7C9-C717149B7EEA}" type="presOf" srcId="{54F68BC4-2A3A-49CD-AE85-C0F401CFF7A5}" destId="{DD9D1C7D-0C3D-4769-92C5-0FF5D89EF996}" srcOrd="0" destOrd="0" presId="urn:microsoft.com/office/officeart/2008/layout/VerticalCurvedList"/>
    <dgm:cxn modelId="{7B9D9F4C-1F5D-4088-B427-0A59C93082B1}" type="presOf" srcId="{D44A217B-1586-4FD3-A41E-32EC31B58BE2}" destId="{D7907495-EFCC-41FD-B463-3C653FD180F0}" srcOrd="0" destOrd="0" presId="urn:microsoft.com/office/officeart/2008/layout/VerticalCurvedList"/>
    <dgm:cxn modelId="{D4F17676-A099-4647-B852-2A388DDB706D}" srcId="{5999EAE6-1B69-4DAB-9DF1-CFAD8E790BCE}" destId="{E66676A0-5E35-4266-9AF6-377EDB269479}" srcOrd="2" destOrd="0" parTransId="{4E12738E-022A-4EA5-B94A-4EFB25DD0304}" sibTransId="{255DE5D6-AE94-4842-B2C2-BE12C648ABAC}"/>
    <dgm:cxn modelId="{A0C71786-3C7E-475B-A19F-ED9293A3BF26}" srcId="{5999EAE6-1B69-4DAB-9DF1-CFAD8E790BCE}" destId="{0A64FCBF-3961-430C-AC52-851A2713514F}" srcOrd="4" destOrd="0" parTransId="{5EBF50F3-D8BC-4A31-AA61-A99AA942535F}" sibTransId="{B64E0056-EAE9-4E60-A3AD-C4C88278851B}"/>
    <dgm:cxn modelId="{6FA96F96-58A0-4FCC-93A3-77E7CA35262D}" srcId="{5999EAE6-1B69-4DAB-9DF1-CFAD8E790BCE}" destId="{A28758A5-CA37-4C82-8943-A8E126BD4095}" srcOrd="0" destOrd="0" parTransId="{F72465E1-82DD-4C3F-8AF3-B66EBF0A119B}" sibTransId="{54F68BC4-2A3A-49CD-AE85-C0F401CFF7A5}"/>
    <dgm:cxn modelId="{1ADD8CB0-7A08-4315-B0FC-2BB5685D2BC1}" type="presOf" srcId="{F70DCFD5-E67A-47A0-A2E0-688F39F32BE0}" destId="{81BAFC61-C2F5-4D9B-A5A2-7E48C5A1B6C1}" srcOrd="0" destOrd="0" presId="urn:microsoft.com/office/officeart/2008/layout/VerticalCurvedList"/>
    <dgm:cxn modelId="{9138ACB8-D2C6-4DAB-B326-8D6423DEEF90}" type="presOf" srcId="{A28758A5-CA37-4C82-8943-A8E126BD4095}" destId="{DD1A1230-3781-4A2F-AAD7-11716201B654}" srcOrd="0" destOrd="0" presId="urn:microsoft.com/office/officeart/2008/layout/VerticalCurvedList"/>
    <dgm:cxn modelId="{735A6EC4-258F-4AC8-8EFE-454CD19D6D34}" srcId="{5999EAE6-1B69-4DAB-9DF1-CFAD8E790BCE}" destId="{F70DCFD5-E67A-47A0-A2E0-688F39F32BE0}" srcOrd="1" destOrd="0" parTransId="{E43EE483-D2C7-4A0C-BC9D-6521262C363E}" sibTransId="{1C013537-F21A-46AE-875A-181F0F7E3431}"/>
    <dgm:cxn modelId="{5EC097FB-41FC-4B9B-9DDB-67940E10BF6F}" srcId="{5999EAE6-1B69-4DAB-9DF1-CFAD8E790BCE}" destId="{D44A217B-1586-4FD3-A41E-32EC31B58BE2}" srcOrd="3" destOrd="0" parTransId="{C485CE3A-25DD-476E-8FDC-8106DA145B3B}" sibTransId="{DAAE2E27-001E-46DD-920E-18E8DF26C121}"/>
    <dgm:cxn modelId="{96BE4A6C-75A2-499A-B759-2D4169324AB6}" type="presParOf" srcId="{8F70630E-17FB-44B7-B247-5AC67BAAB20D}" destId="{98CFAD9F-939D-4133-BF85-F95FC13F5EB4}" srcOrd="0" destOrd="0" presId="urn:microsoft.com/office/officeart/2008/layout/VerticalCurvedList"/>
    <dgm:cxn modelId="{62842074-B059-4295-9444-CBFC0349DD15}" type="presParOf" srcId="{98CFAD9F-939D-4133-BF85-F95FC13F5EB4}" destId="{538ACCAE-1D0C-4136-A258-8730C723330D}" srcOrd="0" destOrd="0" presId="urn:microsoft.com/office/officeart/2008/layout/VerticalCurvedList"/>
    <dgm:cxn modelId="{7A60B10B-32C0-4D75-80C7-B0C5EB1785F8}" type="presParOf" srcId="{538ACCAE-1D0C-4136-A258-8730C723330D}" destId="{89B2A4DC-313C-441F-8099-9B728E5AF539}" srcOrd="0" destOrd="0" presId="urn:microsoft.com/office/officeart/2008/layout/VerticalCurvedList"/>
    <dgm:cxn modelId="{E19793D6-3044-4F8B-BED7-79F8583234C1}" type="presParOf" srcId="{538ACCAE-1D0C-4136-A258-8730C723330D}" destId="{DD9D1C7D-0C3D-4769-92C5-0FF5D89EF996}" srcOrd="1" destOrd="0" presId="urn:microsoft.com/office/officeart/2008/layout/VerticalCurvedList"/>
    <dgm:cxn modelId="{32423FF6-0D13-4300-BB17-2C5F2F75E4B3}" type="presParOf" srcId="{538ACCAE-1D0C-4136-A258-8730C723330D}" destId="{E089F873-1F7A-4B0C-96BD-3EA9872C8D3D}" srcOrd="2" destOrd="0" presId="urn:microsoft.com/office/officeart/2008/layout/VerticalCurvedList"/>
    <dgm:cxn modelId="{9E79DF34-6D28-4A51-BEAE-E1515B21A62E}" type="presParOf" srcId="{538ACCAE-1D0C-4136-A258-8730C723330D}" destId="{E7FDF7A5-3CBA-4D9B-B965-64198B7F20BB}" srcOrd="3" destOrd="0" presId="urn:microsoft.com/office/officeart/2008/layout/VerticalCurvedList"/>
    <dgm:cxn modelId="{3E4AA978-BEFA-45AA-A773-D953CBE5B4DE}" type="presParOf" srcId="{98CFAD9F-939D-4133-BF85-F95FC13F5EB4}" destId="{DD1A1230-3781-4A2F-AAD7-11716201B654}" srcOrd="1" destOrd="0" presId="urn:microsoft.com/office/officeart/2008/layout/VerticalCurvedList"/>
    <dgm:cxn modelId="{8933CBC7-1A69-4D83-9125-E4FBEA7B0BED}" type="presParOf" srcId="{98CFAD9F-939D-4133-BF85-F95FC13F5EB4}" destId="{9E08AF8A-DC5E-44A2-A7E0-EB0895D0C8B6}" srcOrd="2" destOrd="0" presId="urn:microsoft.com/office/officeart/2008/layout/VerticalCurvedList"/>
    <dgm:cxn modelId="{D802FC62-8FFF-42D9-9894-EF72650C41D6}" type="presParOf" srcId="{9E08AF8A-DC5E-44A2-A7E0-EB0895D0C8B6}" destId="{F93B1945-79D2-4D7B-BDC8-0F59C5A74D02}" srcOrd="0" destOrd="0" presId="urn:microsoft.com/office/officeart/2008/layout/VerticalCurvedList"/>
    <dgm:cxn modelId="{31703779-3F06-4CD2-96D6-0BA47EFB2F82}" type="presParOf" srcId="{98CFAD9F-939D-4133-BF85-F95FC13F5EB4}" destId="{81BAFC61-C2F5-4D9B-A5A2-7E48C5A1B6C1}" srcOrd="3" destOrd="0" presId="urn:microsoft.com/office/officeart/2008/layout/VerticalCurvedList"/>
    <dgm:cxn modelId="{7038C3C6-3231-4F20-9850-BA5E9B346D22}" type="presParOf" srcId="{98CFAD9F-939D-4133-BF85-F95FC13F5EB4}" destId="{F81F6561-5E7C-4F76-8296-2D59C40EFEF9}" srcOrd="4" destOrd="0" presId="urn:microsoft.com/office/officeart/2008/layout/VerticalCurvedList"/>
    <dgm:cxn modelId="{CFC16B08-065E-4E20-A467-EA4066F0D9AC}" type="presParOf" srcId="{F81F6561-5E7C-4F76-8296-2D59C40EFEF9}" destId="{5F7BCD26-825D-42F8-9E64-D646530CCAED}" srcOrd="0" destOrd="0" presId="urn:microsoft.com/office/officeart/2008/layout/VerticalCurvedList"/>
    <dgm:cxn modelId="{0BDDAAE9-0CEC-46F4-A821-F0341D4AD3D0}" type="presParOf" srcId="{98CFAD9F-939D-4133-BF85-F95FC13F5EB4}" destId="{AB164E3A-0245-4FF1-B2DD-0E2A78B95A35}" srcOrd="5" destOrd="0" presId="urn:microsoft.com/office/officeart/2008/layout/VerticalCurvedList"/>
    <dgm:cxn modelId="{13111754-1ADB-4C92-AB4E-9CE3472FAB24}" type="presParOf" srcId="{98CFAD9F-939D-4133-BF85-F95FC13F5EB4}" destId="{08564E01-0042-436A-B200-9EBDF9249C68}" srcOrd="6" destOrd="0" presId="urn:microsoft.com/office/officeart/2008/layout/VerticalCurvedList"/>
    <dgm:cxn modelId="{608BE61E-F70A-49A3-A0C0-8787EDCC1796}" type="presParOf" srcId="{08564E01-0042-436A-B200-9EBDF9249C68}" destId="{2C72BA58-77B8-4AA0-80D8-FA6D6E56BBFB}" srcOrd="0" destOrd="0" presId="urn:microsoft.com/office/officeart/2008/layout/VerticalCurvedList"/>
    <dgm:cxn modelId="{E4B3D300-B021-4D48-B6EB-0E22EDCF5EB0}" type="presParOf" srcId="{98CFAD9F-939D-4133-BF85-F95FC13F5EB4}" destId="{D7907495-EFCC-41FD-B463-3C653FD180F0}" srcOrd="7" destOrd="0" presId="urn:microsoft.com/office/officeart/2008/layout/VerticalCurvedList"/>
    <dgm:cxn modelId="{2BE27DF3-8F88-42D3-8864-3CBB2F19C378}" type="presParOf" srcId="{98CFAD9F-939D-4133-BF85-F95FC13F5EB4}" destId="{9C5DC891-A75A-4A92-8883-F32D367439BC}" srcOrd="8" destOrd="0" presId="urn:microsoft.com/office/officeart/2008/layout/VerticalCurvedList"/>
    <dgm:cxn modelId="{FFFD769B-21C7-4EDA-8994-2429C0F09968}" type="presParOf" srcId="{9C5DC891-A75A-4A92-8883-F32D367439BC}" destId="{F1D72C94-9427-4AB0-8556-48D8405F7F18}" srcOrd="0" destOrd="0" presId="urn:microsoft.com/office/officeart/2008/layout/VerticalCurvedList"/>
    <dgm:cxn modelId="{93693131-4DE6-4CBA-B71F-D08947111C56}" type="presParOf" srcId="{98CFAD9F-939D-4133-BF85-F95FC13F5EB4}" destId="{A48F1B53-FA27-444A-8EB6-7BF1428EB30B}" srcOrd="9" destOrd="0" presId="urn:microsoft.com/office/officeart/2008/layout/VerticalCurvedList"/>
    <dgm:cxn modelId="{68CDF824-0CE7-49EF-B1A8-A62763F4FECA}" type="presParOf" srcId="{98CFAD9F-939D-4133-BF85-F95FC13F5EB4}" destId="{25931435-F06D-4052-BE29-E77A28D05874}" srcOrd="10" destOrd="0" presId="urn:microsoft.com/office/officeart/2008/layout/VerticalCurvedList"/>
    <dgm:cxn modelId="{6F126F05-2EFB-493A-B158-4173CA787B1D}" type="presParOf" srcId="{25931435-F06D-4052-BE29-E77A28D05874}" destId="{A82B1C93-3990-4678-8BBD-81052E8BB6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A06D9E-D0FB-46FE-AC9B-1C6B13FDC321}"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fr-FR"/>
        </a:p>
      </dgm:t>
    </dgm:pt>
    <dgm:pt modelId="{671218C4-AB28-4302-BD90-1386810A8E95}">
      <dgm:prSet phldrT="[Texte]" custT="1"/>
      <dgm:spPr/>
      <dgm:t>
        <a:bodyPr/>
        <a:lstStyle/>
        <a:p>
          <a:r>
            <a:rPr lang="fr-FR" sz="2400" b="1" dirty="0"/>
            <a:t>Guide </a:t>
          </a:r>
        </a:p>
        <a:p>
          <a:r>
            <a:rPr lang="fr-FR" sz="2400" b="1" dirty="0"/>
            <a:t>cadre</a:t>
          </a:r>
        </a:p>
      </dgm:t>
    </dgm:pt>
    <dgm:pt modelId="{DB022248-3BE1-41D3-A2D9-FC881D894E8F}" type="parTrans" cxnId="{EAEADEE8-4A53-4865-B42A-A6B3E2036634}">
      <dgm:prSet/>
      <dgm:spPr/>
      <dgm:t>
        <a:bodyPr/>
        <a:lstStyle/>
        <a:p>
          <a:endParaRPr lang="fr-FR" sz="2400" b="1"/>
        </a:p>
      </dgm:t>
    </dgm:pt>
    <dgm:pt modelId="{1B03BCE5-DF39-41C9-9C58-FA6DAFD884CF}" type="sibTrans" cxnId="{EAEADEE8-4A53-4865-B42A-A6B3E2036634}">
      <dgm:prSet/>
      <dgm:spPr/>
      <dgm:t>
        <a:bodyPr/>
        <a:lstStyle/>
        <a:p>
          <a:endParaRPr lang="fr-FR" sz="2400" b="1"/>
        </a:p>
      </dgm:t>
    </dgm:pt>
    <dgm:pt modelId="{76018AEF-1AA0-4420-8925-874BA085B87E}">
      <dgm:prSet phldrT="[Texte]" custT="1"/>
      <dgm:spPr/>
      <dgm:t>
        <a:bodyPr/>
        <a:lstStyle/>
        <a:p>
          <a:r>
            <a:rPr lang="fr-FR" sz="2400" b="1" dirty="0"/>
            <a:t>Guide</a:t>
          </a:r>
        </a:p>
        <a:p>
          <a:r>
            <a:rPr lang="fr-FR" sz="2400" b="1" dirty="0"/>
            <a:t>Maturation</a:t>
          </a:r>
        </a:p>
      </dgm:t>
    </dgm:pt>
    <dgm:pt modelId="{643C7CAF-7C92-45C2-AA7A-C15803EB8B02}" type="parTrans" cxnId="{40439495-7AFB-411C-81F6-764F9E86622B}">
      <dgm:prSet/>
      <dgm:spPr/>
      <dgm:t>
        <a:bodyPr/>
        <a:lstStyle/>
        <a:p>
          <a:endParaRPr lang="fr-FR" sz="2400" b="1"/>
        </a:p>
      </dgm:t>
    </dgm:pt>
    <dgm:pt modelId="{765E4B6B-C053-4D75-A9F0-AE22EE27B2C1}" type="sibTrans" cxnId="{40439495-7AFB-411C-81F6-764F9E86622B}">
      <dgm:prSet/>
      <dgm:spPr/>
      <dgm:t>
        <a:bodyPr/>
        <a:lstStyle/>
        <a:p>
          <a:endParaRPr lang="fr-FR" sz="2400" b="1"/>
        </a:p>
      </dgm:t>
    </dgm:pt>
    <dgm:pt modelId="{CDBD8AC9-904C-44DA-93A9-255CBDED97F2}">
      <dgm:prSet phldrT="[Texte]" custT="1"/>
      <dgm:spPr/>
      <dgm:t>
        <a:bodyPr/>
        <a:lstStyle/>
        <a:p>
          <a:r>
            <a:rPr lang="fr-FR" sz="2400" b="1" dirty="0"/>
            <a:t>Guide Priorisation</a:t>
          </a:r>
        </a:p>
      </dgm:t>
    </dgm:pt>
    <dgm:pt modelId="{12864F01-55E6-4C19-8EF0-A33723841FC0}" type="parTrans" cxnId="{B571F222-8862-46B0-9637-0830B1880F1F}">
      <dgm:prSet/>
      <dgm:spPr/>
      <dgm:t>
        <a:bodyPr/>
        <a:lstStyle/>
        <a:p>
          <a:endParaRPr lang="fr-FR" sz="2400" b="1"/>
        </a:p>
      </dgm:t>
    </dgm:pt>
    <dgm:pt modelId="{22B2BD88-87C3-4F13-8C2D-B588104FDC2D}" type="sibTrans" cxnId="{B571F222-8862-46B0-9637-0830B1880F1F}">
      <dgm:prSet/>
      <dgm:spPr/>
      <dgm:t>
        <a:bodyPr/>
        <a:lstStyle/>
        <a:p>
          <a:endParaRPr lang="fr-FR" sz="2400" b="1"/>
        </a:p>
      </dgm:t>
    </dgm:pt>
    <dgm:pt modelId="{4B8F33D7-7C94-4408-A96C-9B47C04BBE30}">
      <dgm:prSet phldrT="[Texte]" custT="1"/>
      <dgm:spPr/>
      <dgm:t>
        <a:bodyPr/>
        <a:lstStyle/>
        <a:p>
          <a:r>
            <a:rPr lang="fr-FR" sz="2400" b="1" dirty="0"/>
            <a:t>Guide Exécution et Suivi</a:t>
          </a:r>
        </a:p>
      </dgm:t>
    </dgm:pt>
    <dgm:pt modelId="{E7FE198F-9408-4631-AF22-942162A54F70}" type="parTrans" cxnId="{C3EB0845-502F-4158-ABE4-F0D623DD81A3}">
      <dgm:prSet/>
      <dgm:spPr/>
      <dgm:t>
        <a:bodyPr/>
        <a:lstStyle/>
        <a:p>
          <a:endParaRPr lang="fr-FR" sz="2400" b="1"/>
        </a:p>
      </dgm:t>
    </dgm:pt>
    <dgm:pt modelId="{A61CDE3C-4AC8-48F2-95C7-F61E1BDE10CB}" type="sibTrans" cxnId="{C3EB0845-502F-4158-ABE4-F0D623DD81A3}">
      <dgm:prSet/>
      <dgm:spPr/>
      <dgm:t>
        <a:bodyPr/>
        <a:lstStyle/>
        <a:p>
          <a:endParaRPr lang="fr-FR" sz="2400" b="1"/>
        </a:p>
      </dgm:t>
    </dgm:pt>
    <dgm:pt modelId="{B7DB3C1D-7DB0-4766-BD5A-D6CE5F610DCA}">
      <dgm:prSet phldrT="[Texte]" custT="1"/>
      <dgm:spPr/>
      <dgm:t>
        <a:bodyPr/>
        <a:lstStyle/>
        <a:p>
          <a:r>
            <a:rPr lang="fr-FR" sz="2400" b="1" dirty="0"/>
            <a:t>Guide Evaluation ex-post</a:t>
          </a:r>
        </a:p>
      </dgm:t>
    </dgm:pt>
    <dgm:pt modelId="{D2C33153-F9B8-4597-93AC-EABDE37CA3EC}" type="parTrans" cxnId="{50EC97DC-DFBC-49C4-B969-3475BD5387A9}">
      <dgm:prSet/>
      <dgm:spPr/>
      <dgm:t>
        <a:bodyPr/>
        <a:lstStyle/>
        <a:p>
          <a:endParaRPr lang="fr-FR" sz="2400" b="1"/>
        </a:p>
      </dgm:t>
    </dgm:pt>
    <dgm:pt modelId="{725590A5-BC4F-47C2-BE8D-E0B47423C63E}" type="sibTrans" cxnId="{50EC97DC-DFBC-49C4-B969-3475BD5387A9}">
      <dgm:prSet/>
      <dgm:spPr/>
      <dgm:t>
        <a:bodyPr/>
        <a:lstStyle/>
        <a:p>
          <a:endParaRPr lang="fr-FR" sz="2400" b="1"/>
        </a:p>
      </dgm:t>
    </dgm:pt>
    <dgm:pt modelId="{E494BFFA-5158-4369-9B03-E54759D02D21}" type="pres">
      <dgm:prSet presAssocID="{5DA06D9E-D0FB-46FE-AC9B-1C6B13FDC321}" presName="composite" presStyleCnt="0">
        <dgm:presLayoutVars>
          <dgm:chMax val="1"/>
          <dgm:dir/>
          <dgm:resizeHandles val="exact"/>
        </dgm:presLayoutVars>
      </dgm:prSet>
      <dgm:spPr/>
    </dgm:pt>
    <dgm:pt modelId="{C6F43731-D267-41EC-8074-08F7EB5AACD7}" type="pres">
      <dgm:prSet presAssocID="{5DA06D9E-D0FB-46FE-AC9B-1C6B13FDC321}" presName="radial" presStyleCnt="0">
        <dgm:presLayoutVars>
          <dgm:animLvl val="ctr"/>
        </dgm:presLayoutVars>
      </dgm:prSet>
      <dgm:spPr/>
    </dgm:pt>
    <dgm:pt modelId="{D9BBCF6D-4A34-4CBD-BE24-EA32C2C2B7AB}" type="pres">
      <dgm:prSet presAssocID="{671218C4-AB28-4302-BD90-1386810A8E95}" presName="centerShape" presStyleLbl="vennNode1" presStyleIdx="0" presStyleCnt="5"/>
      <dgm:spPr/>
    </dgm:pt>
    <dgm:pt modelId="{E3326F38-FEF8-4371-A0DA-ACAA790CCB6A}" type="pres">
      <dgm:prSet presAssocID="{76018AEF-1AA0-4420-8925-874BA085B87E}" presName="node" presStyleLbl="vennNode1" presStyleIdx="1" presStyleCnt="5" custScaleX="173871" custScaleY="128099">
        <dgm:presLayoutVars>
          <dgm:bulletEnabled val="1"/>
        </dgm:presLayoutVars>
      </dgm:prSet>
      <dgm:spPr/>
    </dgm:pt>
    <dgm:pt modelId="{8BD571D7-944E-413C-9B96-5D972883C760}" type="pres">
      <dgm:prSet presAssocID="{CDBD8AC9-904C-44DA-93A9-255CBDED97F2}" presName="node" presStyleLbl="vennNode1" presStyleIdx="2" presStyleCnt="5" custScaleX="163325" custScaleY="132433">
        <dgm:presLayoutVars>
          <dgm:bulletEnabled val="1"/>
        </dgm:presLayoutVars>
      </dgm:prSet>
      <dgm:spPr/>
    </dgm:pt>
    <dgm:pt modelId="{32FD7B76-55D8-4ED5-B092-4075939B4B00}" type="pres">
      <dgm:prSet presAssocID="{4B8F33D7-7C94-4408-A96C-9B47C04BBE30}" presName="node" presStyleLbl="vennNode1" presStyleIdx="3" presStyleCnt="5" custScaleX="174186" custScaleY="138140">
        <dgm:presLayoutVars>
          <dgm:bulletEnabled val="1"/>
        </dgm:presLayoutVars>
      </dgm:prSet>
      <dgm:spPr/>
    </dgm:pt>
    <dgm:pt modelId="{D1CB698F-7274-4964-824B-7B263A5ADB6B}" type="pres">
      <dgm:prSet presAssocID="{B7DB3C1D-7DB0-4766-BD5A-D6CE5F610DCA}" presName="node" presStyleLbl="vennNode1" presStyleIdx="4" presStyleCnt="5" custScaleX="176361" custScaleY="146483">
        <dgm:presLayoutVars>
          <dgm:bulletEnabled val="1"/>
        </dgm:presLayoutVars>
      </dgm:prSet>
      <dgm:spPr/>
    </dgm:pt>
  </dgm:ptLst>
  <dgm:cxnLst>
    <dgm:cxn modelId="{BDF5F501-DC80-4CCF-88D4-1875A7A9B4FF}" type="presOf" srcId="{CDBD8AC9-904C-44DA-93A9-255CBDED97F2}" destId="{8BD571D7-944E-413C-9B96-5D972883C760}" srcOrd="0" destOrd="0" presId="urn:microsoft.com/office/officeart/2005/8/layout/radial3"/>
    <dgm:cxn modelId="{B571F222-8862-46B0-9637-0830B1880F1F}" srcId="{671218C4-AB28-4302-BD90-1386810A8E95}" destId="{CDBD8AC9-904C-44DA-93A9-255CBDED97F2}" srcOrd="1" destOrd="0" parTransId="{12864F01-55E6-4C19-8EF0-A33723841FC0}" sibTransId="{22B2BD88-87C3-4F13-8C2D-B588104FDC2D}"/>
    <dgm:cxn modelId="{4776B240-A3F4-4623-B9C4-24CF1715E763}" type="presOf" srcId="{4B8F33D7-7C94-4408-A96C-9B47C04BBE30}" destId="{32FD7B76-55D8-4ED5-B092-4075939B4B00}" srcOrd="0" destOrd="0" presId="urn:microsoft.com/office/officeart/2005/8/layout/radial3"/>
    <dgm:cxn modelId="{C3EB0845-502F-4158-ABE4-F0D623DD81A3}" srcId="{671218C4-AB28-4302-BD90-1386810A8E95}" destId="{4B8F33D7-7C94-4408-A96C-9B47C04BBE30}" srcOrd="2" destOrd="0" parTransId="{E7FE198F-9408-4631-AF22-942162A54F70}" sibTransId="{A61CDE3C-4AC8-48F2-95C7-F61E1BDE10CB}"/>
    <dgm:cxn modelId="{F9A24293-2FCD-43B0-B0FC-56D6E6364C93}" type="presOf" srcId="{76018AEF-1AA0-4420-8925-874BA085B87E}" destId="{E3326F38-FEF8-4371-A0DA-ACAA790CCB6A}" srcOrd="0" destOrd="0" presId="urn:microsoft.com/office/officeart/2005/8/layout/radial3"/>
    <dgm:cxn modelId="{40439495-7AFB-411C-81F6-764F9E86622B}" srcId="{671218C4-AB28-4302-BD90-1386810A8E95}" destId="{76018AEF-1AA0-4420-8925-874BA085B87E}" srcOrd="0" destOrd="0" parTransId="{643C7CAF-7C92-45C2-AA7A-C15803EB8B02}" sibTransId="{765E4B6B-C053-4D75-A9F0-AE22EE27B2C1}"/>
    <dgm:cxn modelId="{A06659DA-A210-4DD9-88B8-44624E3668B6}" type="presOf" srcId="{B7DB3C1D-7DB0-4766-BD5A-D6CE5F610DCA}" destId="{D1CB698F-7274-4964-824B-7B263A5ADB6B}" srcOrd="0" destOrd="0" presId="urn:microsoft.com/office/officeart/2005/8/layout/radial3"/>
    <dgm:cxn modelId="{EBEE06DB-A681-475E-8A4A-1D501B693A96}" type="presOf" srcId="{671218C4-AB28-4302-BD90-1386810A8E95}" destId="{D9BBCF6D-4A34-4CBD-BE24-EA32C2C2B7AB}" srcOrd="0" destOrd="0" presId="urn:microsoft.com/office/officeart/2005/8/layout/radial3"/>
    <dgm:cxn modelId="{50EC97DC-DFBC-49C4-B969-3475BD5387A9}" srcId="{671218C4-AB28-4302-BD90-1386810A8E95}" destId="{B7DB3C1D-7DB0-4766-BD5A-D6CE5F610DCA}" srcOrd="3" destOrd="0" parTransId="{D2C33153-F9B8-4597-93AC-EABDE37CA3EC}" sibTransId="{725590A5-BC4F-47C2-BE8D-E0B47423C63E}"/>
    <dgm:cxn modelId="{EAEADEE8-4A53-4865-B42A-A6B3E2036634}" srcId="{5DA06D9E-D0FB-46FE-AC9B-1C6B13FDC321}" destId="{671218C4-AB28-4302-BD90-1386810A8E95}" srcOrd="0" destOrd="0" parTransId="{DB022248-3BE1-41D3-A2D9-FC881D894E8F}" sibTransId="{1B03BCE5-DF39-41C9-9C58-FA6DAFD884CF}"/>
    <dgm:cxn modelId="{325E54EF-AC8D-4579-B111-EA7209E68DB6}" type="presOf" srcId="{5DA06D9E-D0FB-46FE-AC9B-1C6B13FDC321}" destId="{E494BFFA-5158-4369-9B03-E54759D02D21}" srcOrd="0" destOrd="0" presId="urn:microsoft.com/office/officeart/2005/8/layout/radial3"/>
    <dgm:cxn modelId="{2BF0D4EC-269D-4A9F-9A80-7D5836899F8B}" type="presParOf" srcId="{E494BFFA-5158-4369-9B03-E54759D02D21}" destId="{C6F43731-D267-41EC-8074-08F7EB5AACD7}" srcOrd="0" destOrd="0" presId="urn:microsoft.com/office/officeart/2005/8/layout/radial3"/>
    <dgm:cxn modelId="{386ABE24-02B6-4B81-BF05-A4D988461F29}" type="presParOf" srcId="{C6F43731-D267-41EC-8074-08F7EB5AACD7}" destId="{D9BBCF6D-4A34-4CBD-BE24-EA32C2C2B7AB}" srcOrd="0" destOrd="0" presId="urn:microsoft.com/office/officeart/2005/8/layout/radial3"/>
    <dgm:cxn modelId="{B0FFCCD6-75B0-4AB6-82CE-E37BB4301911}" type="presParOf" srcId="{C6F43731-D267-41EC-8074-08F7EB5AACD7}" destId="{E3326F38-FEF8-4371-A0DA-ACAA790CCB6A}" srcOrd="1" destOrd="0" presId="urn:microsoft.com/office/officeart/2005/8/layout/radial3"/>
    <dgm:cxn modelId="{138D4928-3A4C-4E5A-987D-E967AD10DEFC}" type="presParOf" srcId="{C6F43731-D267-41EC-8074-08F7EB5AACD7}" destId="{8BD571D7-944E-413C-9B96-5D972883C760}" srcOrd="2" destOrd="0" presId="urn:microsoft.com/office/officeart/2005/8/layout/radial3"/>
    <dgm:cxn modelId="{549B4681-1B30-4256-BBB7-E05895BDA7B2}" type="presParOf" srcId="{C6F43731-D267-41EC-8074-08F7EB5AACD7}" destId="{32FD7B76-55D8-4ED5-B092-4075939B4B00}" srcOrd="3" destOrd="0" presId="urn:microsoft.com/office/officeart/2005/8/layout/radial3"/>
    <dgm:cxn modelId="{77937EA2-D3C0-4025-B7AF-A87ED90E6F33}" type="presParOf" srcId="{C6F43731-D267-41EC-8074-08F7EB5AACD7}" destId="{D1CB698F-7274-4964-824B-7B263A5ADB6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63766-4EEC-4EFE-9112-991AFD25481A}">
      <dsp:nvSpPr>
        <dsp:cNvPr id="0" name=""/>
        <dsp:cNvSpPr/>
      </dsp:nvSpPr>
      <dsp:spPr>
        <a:xfrm>
          <a:off x="780895" y="2621"/>
          <a:ext cx="3039492" cy="15197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a:latin typeface="Arial" panose="020B0604020202020204" pitchFamily="34" charset="0"/>
              <a:cs typeface="Arial" panose="020B0604020202020204" pitchFamily="34" charset="0"/>
            </a:rPr>
            <a:t>CONAGIP</a:t>
          </a:r>
          <a:endParaRPr lang="fr-FR" sz="2400" kern="1200" dirty="0"/>
        </a:p>
      </dsp:txBody>
      <dsp:txXfrm>
        <a:off x="825407" y="47133"/>
        <a:ext cx="2950468" cy="1430722"/>
      </dsp:txXfrm>
    </dsp:sp>
    <dsp:sp modelId="{C0E9AE83-291E-42AB-917F-D7FBD75E20A3}">
      <dsp:nvSpPr>
        <dsp:cNvPr id="0" name=""/>
        <dsp:cNvSpPr/>
      </dsp:nvSpPr>
      <dsp:spPr>
        <a:xfrm>
          <a:off x="1084844" y="1522367"/>
          <a:ext cx="303949" cy="1139809"/>
        </a:xfrm>
        <a:custGeom>
          <a:avLst/>
          <a:gdLst/>
          <a:ahLst/>
          <a:cxnLst/>
          <a:rect l="0" t="0" r="0" b="0"/>
          <a:pathLst>
            <a:path>
              <a:moveTo>
                <a:pt x="0" y="0"/>
              </a:moveTo>
              <a:lnTo>
                <a:pt x="0" y="1139809"/>
              </a:lnTo>
              <a:lnTo>
                <a:pt x="303949" y="1139809"/>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E977C9-6180-49DF-98D2-DD1B415B0668}">
      <dsp:nvSpPr>
        <dsp:cNvPr id="0" name=""/>
        <dsp:cNvSpPr/>
      </dsp:nvSpPr>
      <dsp:spPr>
        <a:xfrm>
          <a:off x="1388793" y="1902304"/>
          <a:ext cx="2431593" cy="15197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a:latin typeface="Arial" panose="020B0604020202020204" pitchFamily="34" charset="0"/>
              <a:cs typeface="Arial" panose="020B0604020202020204" pitchFamily="34" charset="0"/>
            </a:rPr>
            <a:t>Assurer une gestion intégrée, efficiente, efficace et transparente des investissements publics </a:t>
          </a:r>
          <a:endParaRPr lang="fr-FR" sz="1600" b="1" kern="1200" dirty="0"/>
        </a:p>
      </dsp:txBody>
      <dsp:txXfrm>
        <a:off x="1433305" y="1946816"/>
        <a:ext cx="2342569" cy="1430722"/>
      </dsp:txXfrm>
    </dsp:sp>
    <dsp:sp modelId="{A4550F81-8F97-4AD5-9558-226928D95D04}">
      <dsp:nvSpPr>
        <dsp:cNvPr id="0" name=""/>
        <dsp:cNvSpPr/>
      </dsp:nvSpPr>
      <dsp:spPr>
        <a:xfrm>
          <a:off x="1084844" y="1522367"/>
          <a:ext cx="303949" cy="3039492"/>
        </a:xfrm>
        <a:custGeom>
          <a:avLst/>
          <a:gdLst/>
          <a:ahLst/>
          <a:cxnLst/>
          <a:rect l="0" t="0" r="0" b="0"/>
          <a:pathLst>
            <a:path>
              <a:moveTo>
                <a:pt x="0" y="0"/>
              </a:moveTo>
              <a:lnTo>
                <a:pt x="0" y="3039492"/>
              </a:lnTo>
              <a:lnTo>
                <a:pt x="303949" y="303949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0DE897-0C3A-4F92-9960-155A6E0277E8}">
      <dsp:nvSpPr>
        <dsp:cNvPr id="0" name=""/>
        <dsp:cNvSpPr/>
      </dsp:nvSpPr>
      <dsp:spPr>
        <a:xfrm>
          <a:off x="1388793" y="3801987"/>
          <a:ext cx="2431593" cy="15197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fr-FR" sz="1600" b="1" kern="1200">
              <a:latin typeface="Arial" panose="020B0604020202020204" pitchFamily="34" charset="0"/>
              <a:cs typeface="Arial" panose="020B0604020202020204" pitchFamily="34" charset="0"/>
            </a:rPr>
            <a:t>Mise ensemble de toutes les parties prenantes dans la gestion des investissements publics.</a:t>
          </a:r>
          <a:endParaRPr lang="fr-FR" sz="1600" b="1" kern="1200" dirty="0"/>
        </a:p>
      </dsp:txBody>
      <dsp:txXfrm>
        <a:off x="1433305" y="3846499"/>
        <a:ext cx="2342569" cy="1430722"/>
      </dsp:txXfrm>
    </dsp:sp>
    <dsp:sp modelId="{44DA40F9-D6B6-4BE7-92E4-99DD602A9069}">
      <dsp:nvSpPr>
        <dsp:cNvPr id="0" name=""/>
        <dsp:cNvSpPr/>
      </dsp:nvSpPr>
      <dsp:spPr>
        <a:xfrm>
          <a:off x="4580260" y="2621"/>
          <a:ext cx="3039492" cy="151974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Arial" panose="020B0604020202020204" pitchFamily="34" charset="0"/>
              <a:cs typeface="Arial" panose="020B0604020202020204" pitchFamily="34" charset="0"/>
            </a:rPr>
            <a:t>MFB et MEP</a:t>
          </a:r>
        </a:p>
      </dsp:txBody>
      <dsp:txXfrm>
        <a:off x="4624772" y="47133"/>
        <a:ext cx="2950468" cy="1430722"/>
      </dsp:txXfrm>
    </dsp:sp>
    <dsp:sp modelId="{8C553090-54F8-4AE0-9636-2206984C297F}">
      <dsp:nvSpPr>
        <dsp:cNvPr id="0" name=""/>
        <dsp:cNvSpPr/>
      </dsp:nvSpPr>
      <dsp:spPr>
        <a:xfrm>
          <a:off x="4884209" y="1522367"/>
          <a:ext cx="303949" cy="1139809"/>
        </a:xfrm>
        <a:custGeom>
          <a:avLst/>
          <a:gdLst/>
          <a:ahLst/>
          <a:cxnLst/>
          <a:rect l="0" t="0" r="0" b="0"/>
          <a:pathLst>
            <a:path>
              <a:moveTo>
                <a:pt x="0" y="0"/>
              </a:moveTo>
              <a:lnTo>
                <a:pt x="0" y="1139809"/>
              </a:lnTo>
              <a:lnTo>
                <a:pt x="303949" y="1139809"/>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85314-3C05-48DB-9C1A-F1A9C4700ECB}">
      <dsp:nvSpPr>
        <dsp:cNvPr id="0" name=""/>
        <dsp:cNvSpPr/>
      </dsp:nvSpPr>
      <dsp:spPr>
        <a:xfrm>
          <a:off x="5188158" y="1902304"/>
          <a:ext cx="2431593" cy="15197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fr-FR" sz="1600" b="1" kern="1200">
              <a:latin typeface="Arial" panose="020B0604020202020204" pitchFamily="34" charset="0"/>
              <a:cs typeface="Arial" panose="020B0604020202020204" pitchFamily="34" charset="0"/>
            </a:rPr>
            <a:t>Deux directions dédiées à l’investissement public (ressources internes au MFB et financement extérieur au MEPD)</a:t>
          </a:r>
          <a:endParaRPr lang="fr-FR" sz="1600" b="1" kern="1200" dirty="0"/>
        </a:p>
      </dsp:txBody>
      <dsp:txXfrm>
        <a:off x="5232670" y="1946816"/>
        <a:ext cx="2342569" cy="1430722"/>
      </dsp:txXfrm>
    </dsp:sp>
    <dsp:sp modelId="{F344C0BB-6C60-40CA-985A-83FE3200B0D2}">
      <dsp:nvSpPr>
        <dsp:cNvPr id="0" name=""/>
        <dsp:cNvSpPr/>
      </dsp:nvSpPr>
      <dsp:spPr>
        <a:xfrm>
          <a:off x="4884209" y="1522367"/>
          <a:ext cx="303949" cy="3039492"/>
        </a:xfrm>
        <a:custGeom>
          <a:avLst/>
          <a:gdLst/>
          <a:ahLst/>
          <a:cxnLst/>
          <a:rect l="0" t="0" r="0" b="0"/>
          <a:pathLst>
            <a:path>
              <a:moveTo>
                <a:pt x="0" y="0"/>
              </a:moveTo>
              <a:lnTo>
                <a:pt x="0" y="3039492"/>
              </a:lnTo>
              <a:lnTo>
                <a:pt x="303949" y="3039492"/>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105FFA-13CC-4841-86F0-286148C4B6EA}">
      <dsp:nvSpPr>
        <dsp:cNvPr id="0" name=""/>
        <dsp:cNvSpPr/>
      </dsp:nvSpPr>
      <dsp:spPr>
        <a:xfrm>
          <a:off x="5188158" y="3801987"/>
          <a:ext cx="2431593" cy="15197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fr-FR" sz="1600" b="1" kern="1200" dirty="0">
              <a:latin typeface="Arial" panose="020B0604020202020204" pitchFamily="34" charset="0"/>
              <a:cs typeface="Arial" panose="020B0604020202020204" pitchFamily="34" charset="0"/>
            </a:rPr>
            <a:t>Accompagnement de toutes les administrations dans la gestion des investissements publics</a:t>
          </a:r>
          <a:endParaRPr lang="fr-FR" sz="1600" b="1" kern="1200" dirty="0"/>
        </a:p>
      </dsp:txBody>
      <dsp:txXfrm>
        <a:off x="5232670" y="3846499"/>
        <a:ext cx="2342569" cy="1430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D1C7D-0C3D-4769-92C5-0FF5D89EF996}">
      <dsp:nvSpPr>
        <dsp:cNvPr id="0" name=""/>
        <dsp:cNvSpPr/>
      </dsp:nvSpPr>
      <dsp:spPr>
        <a:xfrm>
          <a:off x="-4764995" y="-730352"/>
          <a:ext cx="5675547" cy="5675547"/>
        </a:xfrm>
        <a:prstGeom prst="blockArc">
          <a:avLst>
            <a:gd name="adj1" fmla="val 18900000"/>
            <a:gd name="adj2" fmla="val 2700000"/>
            <a:gd name="adj3" fmla="val 38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1A1230-3781-4A2F-AAD7-11716201B654}">
      <dsp:nvSpPr>
        <dsp:cNvPr id="0" name=""/>
        <dsp:cNvSpPr/>
      </dsp:nvSpPr>
      <dsp:spPr>
        <a:xfrm>
          <a:off x="398476" y="263343"/>
          <a:ext cx="5939112" cy="5270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25"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a:solidFill>
                <a:schemeClr val="tx1"/>
              </a:solidFill>
              <a:latin typeface="Arial" panose="020B0604020202020204" pitchFamily="34" charset="0"/>
              <a:cs typeface="Arial" panose="020B0604020202020204" pitchFamily="34" charset="0"/>
            </a:rPr>
            <a:t>Phase 1 – Maturation</a:t>
          </a:r>
          <a:endParaRPr lang="fr-FR" sz="2400" kern="1200" dirty="0">
            <a:solidFill>
              <a:schemeClr val="tx1"/>
            </a:solidFill>
            <a:latin typeface="Arial" panose="020B0604020202020204" pitchFamily="34" charset="0"/>
            <a:cs typeface="Arial" panose="020B0604020202020204" pitchFamily="34" charset="0"/>
          </a:endParaRPr>
        </a:p>
      </dsp:txBody>
      <dsp:txXfrm>
        <a:off x="398476" y="263343"/>
        <a:ext cx="5939112" cy="527023"/>
      </dsp:txXfrm>
    </dsp:sp>
    <dsp:sp modelId="{F93B1945-79D2-4D7B-BDC8-0F59C5A74D02}">
      <dsp:nvSpPr>
        <dsp:cNvPr id="0" name=""/>
        <dsp:cNvSpPr/>
      </dsp:nvSpPr>
      <dsp:spPr>
        <a:xfrm>
          <a:off x="69087" y="197465"/>
          <a:ext cx="658779" cy="65877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AFC61-C2F5-4D9B-A5A2-7E48C5A1B6C1}">
      <dsp:nvSpPr>
        <dsp:cNvPr id="0" name=""/>
        <dsp:cNvSpPr/>
      </dsp:nvSpPr>
      <dsp:spPr>
        <a:xfrm>
          <a:off x="776126" y="1053626"/>
          <a:ext cx="5561462" cy="527023"/>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25"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a:solidFill>
                <a:schemeClr val="tx1"/>
              </a:solidFill>
              <a:latin typeface="Arial" panose="020B0604020202020204" pitchFamily="34" charset="0"/>
              <a:cs typeface="Arial" panose="020B0604020202020204" pitchFamily="34" charset="0"/>
            </a:rPr>
            <a:t>Phase 2 – Priorisation</a:t>
          </a:r>
          <a:endParaRPr lang="fr-FR" sz="2400" kern="1200" dirty="0">
            <a:solidFill>
              <a:schemeClr val="tx1"/>
            </a:solidFill>
            <a:latin typeface="Arial" panose="020B0604020202020204" pitchFamily="34" charset="0"/>
            <a:cs typeface="Arial" panose="020B0604020202020204" pitchFamily="34" charset="0"/>
          </a:endParaRPr>
        </a:p>
      </dsp:txBody>
      <dsp:txXfrm>
        <a:off x="776126" y="1053626"/>
        <a:ext cx="5561462" cy="527023"/>
      </dsp:txXfrm>
    </dsp:sp>
    <dsp:sp modelId="{5F7BCD26-825D-42F8-9E64-D646530CCAED}">
      <dsp:nvSpPr>
        <dsp:cNvPr id="0" name=""/>
        <dsp:cNvSpPr/>
      </dsp:nvSpPr>
      <dsp:spPr>
        <a:xfrm>
          <a:off x="446736" y="987748"/>
          <a:ext cx="658779" cy="658779"/>
        </a:xfrm>
        <a:prstGeom prst="ellipse">
          <a:avLst/>
        </a:prstGeom>
        <a:solidFill>
          <a:schemeClr val="lt1">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164E3A-0245-4FF1-B2DD-0E2A78B95A35}">
      <dsp:nvSpPr>
        <dsp:cNvPr id="0" name=""/>
        <dsp:cNvSpPr/>
      </dsp:nvSpPr>
      <dsp:spPr>
        <a:xfrm>
          <a:off x="892034" y="1843909"/>
          <a:ext cx="5445554" cy="52702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25"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a:solidFill>
                <a:schemeClr val="tx1"/>
              </a:solidFill>
              <a:latin typeface="Arial" panose="020B0604020202020204" pitchFamily="34" charset="0"/>
              <a:cs typeface="Arial" panose="020B0604020202020204" pitchFamily="34" charset="0"/>
            </a:rPr>
            <a:t>Phase 3 – Exécution</a:t>
          </a:r>
          <a:endParaRPr lang="fr-FR" sz="2400" kern="1200" dirty="0">
            <a:solidFill>
              <a:schemeClr val="tx1"/>
            </a:solidFill>
            <a:latin typeface="Arial" panose="020B0604020202020204" pitchFamily="34" charset="0"/>
            <a:cs typeface="Arial" panose="020B0604020202020204" pitchFamily="34" charset="0"/>
          </a:endParaRPr>
        </a:p>
      </dsp:txBody>
      <dsp:txXfrm>
        <a:off x="892034" y="1843909"/>
        <a:ext cx="5445554" cy="527023"/>
      </dsp:txXfrm>
    </dsp:sp>
    <dsp:sp modelId="{2C72BA58-77B8-4AA0-80D8-FA6D6E56BBFB}">
      <dsp:nvSpPr>
        <dsp:cNvPr id="0" name=""/>
        <dsp:cNvSpPr/>
      </dsp:nvSpPr>
      <dsp:spPr>
        <a:xfrm>
          <a:off x="562645" y="1778031"/>
          <a:ext cx="658779" cy="658779"/>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07495-EFCC-41FD-B463-3C653FD180F0}">
      <dsp:nvSpPr>
        <dsp:cNvPr id="0" name=""/>
        <dsp:cNvSpPr/>
      </dsp:nvSpPr>
      <dsp:spPr>
        <a:xfrm>
          <a:off x="776126" y="2634191"/>
          <a:ext cx="5561462" cy="527023"/>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25"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a:solidFill>
                <a:schemeClr val="tx1"/>
              </a:solidFill>
              <a:latin typeface="Arial" panose="020B0604020202020204" pitchFamily="34" charset="0"/>
              <a:cs typeface="Arial" panose="020B0604020202020204" pitchFamily="34" charset="0"/>
            </a:rPr>
            <a:t>Phase 4 – Suivi</a:t>
          </a:r>
          <a:endParaRPr lang="fr-FR" sz="2400" kern="1200" dirty="0">
            <a:solidFill>
              <a:schemeClr val="tx1"/>
            </a:solidFill>
            <a:latin typeface="Arial" panose="020B0604020202020204" pitchFamily="34" charset="0"/>
            <a:cs typeface="Arial" panose="020B0604020202020204" pitchFamily="34" charset="0"/>
          </a:endParaRPr>
        </a:p>
      </dsp:txBody>
      <dsp:txXfrm>
        <a:off x="776126" y="2634191"/>
        <a:ext cx="5561462" cy="527023"/>
      </dsp:txXfrm>
    </dsp:sp>
    <dsp:sp modelId="{F1D72C94-9427-4AB0-8556-48D8405F7F18}">
      <dsp:nvSpPr>
        <dsp:cNvPr id="0" name=""/>
        <dsp:cNvSpPr/>
      </dsp:nvSpPr>
      <dsp:spPr>
        <a:xfrm>
          <a:off x="446736" y="2568313"/>
          <a:ext cx="658779" cy="658779"/>
        </a:xfrm>
        <a:prstGeom prst="ellipse">
          <a:avLst/>
        </a:prstGeom>
        <a:solidFill>
          <a:schemeClr val="lt1">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8F1B53-FA27-444A-8EB6-7BF1428EB30B}">
      <dsp:nvSpPr>
        <dsp:cNvPr id="0" name=""/>
        <dsp:cNvSpPr/>
      </dsp:nvSpPr>
      <dsp:spPr>
        <a:xfrm>
          <a:off x="398476" y="3424474"/>
          <a:ext cx="5939112" cy="52702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325"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a:solidFill>
                <a:schemeClr val="tx1"/>
              </a:solidFill>
              <a:latin typeface="Arial" panose="020B0604020202020204" pitchFamily="34" charset="0"/>
              <a:cs typeface="Arial" panose="020B0604020202020204" pitchFamily="34" charset="0"/>
            </a:rPr>
            <a:t>Phase 5 – Evaluation ex-post</a:t>
          </a:r>
          <a:endParaRPr lang="fr-FR" sz="2400" kern="1200" dirty="0">
            <a:solidFill>
              <a:schemeClr val="tx1"/>
            </a:solidFill>
            <a:latin typeface="Arial" panose="020B0604020202020204" pitchFamily="34" charset="0"/>
            <a:cs typeface="Arial" panose="020B0604020202020204" pitchFamily="34" charset="0"/>
          </a:endParaRPr>
        </a:p>
      </dsp:txBody>
      <dsp:txXfrm>
        <a:off x="398476" y="3424474"/>
        <a:ext cx="5939112" cy="527023"/>
      </dsp:txXfrm>
    </dsp:sp>
    <dsp:sp modelId="{A82B1C93-3990-4678-8BBD-81052E8BB6D9}">
      <dsp:nvSpPr>
        <dsp:cNvPr id="0" name=""/>
        <dsp:cNvSpPr/>
      </dsp:nvSpPr>
      <dsp:spPr>
        <a:xfrm>
          <a:off x="69087" y="3358596"/>
          <a:ext cx="658779" cy="658779"/>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BCF6D-4A34-4CBD-BE24-EA32C2C2B7AB}">
      <dsp:nvSpPr>
        <dsp:cNvPr id="0" name=""/>
        <dsp:cNvSpPr/>
      </dsp:nvSpPr>
      <dsp:spPr>
        <a:xfrm>
          <a:off x="4056158" y="1066044"/>
          <a:ext cx="2741481" cy="274148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Guide </a:t>
          </a:r>
        </a:p>
        <a:p>
          <a:pPr marL="0" lvl="0" indent="0" algn="ctr" defTabSz="1066800">
            <a:lnSpc>
              <a:spcPct val="90000"/>
            </a:lnSpc>
            <a:spcBef>
              <a:spcPct val="0"/>
            </a:spcBef>
            <a:spcAft>
              <a:spcPct val="35000"/>
            </a:spcAft>
            <a:buNone/>
          </a:pPr>
          <a:r>
            <a:rPr lang="fr-FR" sz="2400" b="1" kern="1200" dirty="0"/>
            <a:t>cadre</a:t>
          </a:r>
        </a:p>
      </dsp:txBody>
      <dsp:txXfrm>
        <a:off x="4457639" y="1467525"/>
        <a:ext cx="1938519" cy="1938519"/>
      </dsp:txXfrm>
    </dsp:sp>
    <dsp:sp modelId="{E3326F38-FEF8-4371-A0DA-ACAA790CCB6A}">
      <dsp:nvSpPr>
        <dsp:cNvPr id="0" name=""/>
        <dsp:cNvSpPr/>
      </dsp:nvSpPr>
      <dsp:spPr>
        <a:xfrm>
          <a:off x="4235239" y="-226501"/>
          <a:ext cx="2383321" cy="175590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Guide</a:t>
          </a:r>
        </a:p>
        <a:p>
          <a:pPr marL="0" lvl="0" indent="0" algn="ctr" defTabSz="1066800">
            <a:lnSpc>
              <a:spcPct val="90000"/>
            </a:lnSpc>
            <a:spcBef>
              <a:spcPct val="0"/>
            </a:spcBef>
            <a:spcAft>
              <a:spcPct val="35000"/>
            </a:spcAft>
            <a:buNone/>
          </a:pPr>
          <a:r>
            <a:rPr lang="fr-FR" sz="2400" b="1" kern="1200" dirty="0"/>
            <a:t>Maturation</a:t>
          </a:r>
        </a:p>
      </dsp:txBody>
      <dsp:txXfrm>
        <a:off x="4584268" y="30645"/>
        <a:ext cx="1685263" cy="1241613"/>
      </dsp:txXfrm>
    </dsp:sp>
    <dsp:sp modelId="{8BD571D7-944E-413C-9B96-5D972883C760}">
      <dsp:nvSpPr>
        <dsp:cNvPr id="0" name=""/>
        <dsp:cNvSpPr/>
      </dsp:nvSpPr>
      <dsp:spPr>
        <a:xfrm>
          <a:off x="6092853" y="1529129"/>
          <a:ext cx="2238762" cy="181531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Guide Priorisation</a:t>
          </a:r>
        </a:p>
      </dsp:txBody>
      <dsp:txXfrm>
        <a:off x="6420712" y="1794975"/>
        <a:ext cx="1583044" cy="1283621"/>
      </dsp:txXfrm>
    </dsp:sp>
    <dsp:sp modelId="{32FD7B76-55D8-4ED5-B092-4075939B4B00}">
      <dsp:nvSpPr>
        <dsp:cNvPr id="0" name=""/>
        <dsp:cNvSpPr/>
      </dsp:nvSpPr>
      <dsp:spPr>
        <a:xfrm>
          <a:off x="4233080" y="3275350"/>
          <a:ext cx="2387638" cy="189354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Guide Exécution et Suivi</a:t>
          </a:r>
        </a:p>
      </dsp:txBody>
      <dsp:txXfrm>
        <a:off x="4582741" y="3552653"/>
        <a:ext cx="1688316" cy="1338935"/>
      </dsp:txXfrm>
    </dsp:sp>
    <dsp:sp modelId="{D1CB698F-7274-4964-824B-7B263A5ADB6B}">
      <dsp:nvSpPr>
        <dsp:cNvPr id="0" name=""/>
        <dsp:cNvSpPr/>
      </dsp:nvSpPr>
      <dsp:spPr>
        <a:xfrm>
          <a:off x="2432838" y="1432834"/>
          <a:ext cx="2417452" cy="200790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Guide Evaluation ex-post</a:t>
          </a:r>
        </a:p>
      </dsp:txBody>
      <dsp:txXfrm>
        <a:off x="2786866" y="1726884"/>
        <a:ext cx="1709396" cy="14198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11/14/2023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11/14/2023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841547303"/>
              </p:ext>
            </p:extLst>
          </p:nvPr>
        </p:nvGraphicFramePr>
        <p:xfrm>
          <a:off x="1000897" y="719665"/>
          <a:ext cx="10256108" cy="256544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a:t>
                      </a: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Impact des dépenses publiques sur la croissance inclusive et la lutte contre la pauvreté</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788954"/>
            <a:ext cx="10322010" cy="1354217"/>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 cheminement du Tchad dans la réforme de la gestion des investissements publics </a:t>
            </a:r>
          </a:p>
        </p:txBody>
      </p:sp>
      <p:sp>
        <p:nvSpPr>
          <p:cNvPr id="13" name="TextBox 12">
            <a:extLst>
              <a:ext uri="{FF2B5EF4-FFF2-40B4-BE49-F238E27FC236}">
                <a16:creationId xmlns:a16="http://schemas.microsoft.com/office/drawing/2014/main" id="{B8ED2684-B167-F0CF-3A74-000201DD2C02}"/>
              </a:ext>
            </a:extLst>
          </p:cNvPr>
          <p:cNvSpPr txBox="1"/>
          <p:nvPr/>
        </p:nvSpPr>
        <p:spPr>
          <a:xfrm>
            <a:off x="789815" y="6031975"/>
            <a:ext cx="10678271" cy="400110"/>
          </a:xfrm>
          <a:prstGeom prst="rect">
            <a:avLst/>
          </a:prstGeom>
          <a:noFill/>
        </p:spPr>
        <p:txBody>
          <a:bodyPr wrap="square" rtlCol="0">
            <a:spAutoFit/>
          </a:bodyPr>
          <a:lstStyle/>
          <a:p>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 : M. SALEH ABAKAR ZENE, Directeur Général Adjoint du Budget et de l’Informatisation</a:t>
            </a: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II. Démarche du Tchad vers les bonnes pratiques dans la GIP (fin)</a:t>
            </a:r>
          </a:p>
        </p:txBody>
      </p:sp>
      <p:sp>
        <p:nvSpPr>
          <p:cNvPr id="4" name="Rectangle 2">
            <a:extLst>
              <a:ext uri="{FF2B5EF4-FFF2-40B4-BE49-F238E27FC236}">
                <a16:creationId xmlns:a16="http://schemas.microsoft.com/office/drawing/2014/main" id="{FC0954D2-F4E8-EA6B-ACE3-ECA3CB105611}"/>
              </a:ext>
            </a:extLst>
          </p:cNvPr>
          <p:cNvSpPr>
            <a:spLocks noChangeArrowheads="1"/>
          </p:cNvSpPr>
          <p:nvPr/>
        </p:nvSpPr>
        <p:spPr bwMode="auto">
          <a:xfrm>
            <a:off x="1236200" y="3176506"/>
            <a:ext cx="3233296" cy="120032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buClr>
                <a:srgbClr val="000000"/>
              </a:buClr>
              <a:buSzPct val="100000"/>
              <a:buFont typeface="Times New Roman" panose="02020603050405020304" pitchFamily="18" charset="0"/>
              <a:buNone/>
            </a:pPr>
            <a:r>
              <a:rPr lang="fr-FR" altLang="fr-FR" sz="2400" i="1" dirty="0">
                <a:latin typeface="Arial" panose="020B0604020202020204" pitchFamily="34" charset="0"/>
                <a:cs typeface="Arial" panose="020B0604020202020204" pitchFamily="34" charset="0"/>
              </a:rPr>
              <a:t>Nouveau mode de présentation des crédits budgétaires</a:t>
            </a:r>
          </a:p>
        </p:txBody>
      </p:sp>
      <p:sp>
        <p:nvSpPr>
          <p:cNvPr id="5" name="Flèche vers le bas 3">
            <a:extLst>
              <a:ext uri="{FF2B5EF4-FFF2-40B4-BE49-F238E27FC236}">
                <a16:creationId xmlns:a16="http://schemas.microsoft.com/office/drawing/2014/main" id="{CD80264E-6398-CDA0-0A18-BB6A675E1421}"/>
              </a:ext>
            </a:extLst>
          </p:cNvPr>
          <p:cNvSpPr>
            <a:spLocks noChangeArrowheads="1"/>
          </p:cNvSpPr>
          <p:nvPr/>
        </p:nvSpPr>
        <p:spPr bwMode="auto">
          <a:xfrm rot="16200000">
            <a:off x="4798279" y="3032033"/>
            <a:ext cx="1106167" cy="1489276"/>
          </a:xfrm>
          <a:prstGeom prst="downArrow">
            <a:avLst>
              <a:gd name="adj1" fmla="val 50000"/>
              <a:gd name="adj2" fmla="val 50000"/>
            </a:avLst>
          </a:prstGeom>
          <a:solidFill>
            <a:srgbClr val="00B8FF"/>
          </a:solidFill>
          <a:ln w="9525" algn="ctr">
            <a:solidFill>
              <a:schemeClr val="tx1"/>
            </a:solidFill>
            <a:round/>
            <a:headEnd/>
            <a:tailEnd/>
          </a:ln>
        </p:spPr>
        <p:txBody>
          <a:bodyPr/>
          <a:lstStyle/>
          <a:p>
            <a:pPr>
              <a:buClr>
                <a:srgbClr val="000000"/>
              </a:buClr>
              <a:buSzPct val="100000"/>
              <a:buFont typeface="Times New Roman" panose="02020603050405020304" pitchFamily="18" charset="0"/>
              <a:buNone/>
            </a:pPr>
            <a:endParaRPr lang="fr-FR" altLang="fr-FR">
              <a:latin typeface="Comic Sans MS" panose="030F0702030302020204" pitchFamily="66" charset="0"/>
            </a:endParaRPr>
          </a:p>
        </p:txBody>
      </p:sp>
      <p:sp>
        <p:nvSpPr>
          <p:cNvPr id="6" name="Rectangle à coins arrondis 1">
            <a:extLst>
              <a:ext uri="{FF2B5EF4-FFF2-40B4-BE49-F238E27FC236}">
                <a16:creationId xmlns:a16="http://schemas.microsoft.com/office/drawing/2014/main" id="{4900B0E0-5587-8E49-34ED-CA613305CD98}"/>
              </a:ext>
            </a:extLst>
          </p:cNvPr>
          <p:cNvSpPr>
            <a:spLocks noChangeArrowheads="1"/>
          </p:cNvSpPr>
          <p:nvPr/>
        </p:nvSpPr>
        <p:spPr bwMode="auto">
          <a:xfrm>
            <a:off x="6233229" y="2645679"/>
            <a:ext cx="5399328" cy="2261987"/>
          </a:xfrm>
          <a:prstGeom prst="roundRect">
            <a:avLst>
              <a:gd name="adj" fmla="val 16667"/>
            </a:avLst>
          </a:prstGeom>
          <a:solidFill>
            <a:schemeClr val="bg1"/>
          </a:solidFill>
          <a:ln w="9525" algn="ctr">
            <a:solidFill>
              <a:schemeClr val="tx1"/>
            </a:solidFill>
            <a:round/>
            <a:headEnd/>
            <a:tailEnd/>
          </a:ln>
        </p:spPr>
        <p:txBody>
          <a:bodyPr/>
          <a:lstStyle>
            <a:lvl1pPr marL="342900" indent="-342900" eaLnBrk="0" hangingPunct="0">
              <a:defRPr b="1">
                <a:solidFill>
                  <a:schemeClr val="bg1"/>
                </a:solidFill>
                <a:latin typeface="Arial" panose="020B0604020202020204" pitchFamily="34" charset="0"/>
                <a:cs typeface="Arial" panose="020B0604020202020204" pitchFamily="34" charset="0"/>
              </a:defRPr>
            </a:lvl1pPr>
            <a:lvl2pPr eaLnBrk="0" hangingPunct="0">
              <a:defRPr b="1">
                <a:solidFill>
                  <a:schemeClr val="bg1"/>
                </a:solidFill>
                <a:latin typeface="Arial" panose="020B0604020202020204" pitchFamily="34" charset="0"/>
                <a:cs typeface="Arial" panose="020B0604020202020204" pitchFamily="34" charset="0"/>
              </a:defRPr>
            </a:lvl2pPr>
            <a:lvl3pPr eaLnBrk="0" hangingPunct="0">
              <a:defRPr b="1">
                <a:solidFill>
                  <a:schemeClr val="bg1"/>
                </a:solidFill>
                <a:latin typeface="Arial" panose="020B0604020202020204" pitchFamily="34" charset="0"/>
                <a:cs typeface="Arial" panose="020B0604020202020204" pitchFamily="34" charset="0"/>
              </a:defRPr>
            </a:lvl3pPr>
            <a:lvl4pPr eaLnBrk="0" hangingPunct="0">
              <a:defRPr b="1">
                <a:solidFill>
                  <a:schemeClr val="bg1"/>
                </a:solidFill>
                <a:latin typeface="Arial" panose="020B0604020202020204" pitchFamily="34" charset="0"/>
                <a:cs typeface="Arial" panose="020B0604020202020204" pitchFamily="34" charset="0"/>
              </a:defRPr>
            </a:lvl4pPr>
            <a:lvl5pPr eaLnBrk="0" hangingPunct="0">
              <a:defRPr b="1">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b="1">
                <a:solidFill>
                  <a:schemeClr val="bg1"/>
                </a:solidFill>
                <a:latin typeface="Arial" panose="020B0604020202020204" pitchFamily="34" charset="0"/>
                <a:cs typeface="Arial" panose="020B0604020202020204" pitchFamily="34" charset="0"/>
              </a:defRPr>
            </a:lvl9pPr>
          </a:lstStyle>
          <a:p>
            <a:pPr eaLnBrk="1" hangingPunct="1">
              <a:buClr>
                <a:srgbClr val="000000"/>
              </a:buClr>
              <a:buSzPct val="100000"/>
              <a:buFont typeface="Yu Gothic UI Semibold" panose="020B0700000000000000" pitchFamily="34" charset="-128"/>
              <a:buChar char="☞"/>
            </a:pPr>
            <a:r>
              <a:rPr lang="fr-FR" altLang="fr-FR" sz="2400" i="1" dirty="0">
                <a:solidFill>
                  <a:schemeClr val="tx1"/>
                </a:solidFill>
              </a:rPr>
              <a:t>Circulaire sur les règles de gestion des crédits en AE et CP</a:t>
            </a:r>
          </a:p>
          <a:p>
            <a:pPr eaLnBrk="1" hangingPunct="1">
              <a:buClr>
                <a:srgbClr val="000000"/>
              </a:buClr>
              <a:buSzPct val="100000"/>
              <a:buFont typeface="Yu Gothic UI Semibold" panose="020B0700000000000000" pitchFamily="34" charset="-128"/>
              <a:buChar char="☞"/>
            </a:pPr>
            <a:endParaRPr lang="fr-FR" altLang="fr-FR" sz="2400" i="1" dirty="0">
              <a:solidFill>
                <a:schemeClr val="tx1"/>
              </a:solidFill>
            </a:endParaRPr>
          </a:p>
          <a:p>
            <a:pPr eaLnBrk="1" hangingPunct="1">
              <a:buClr>
                <a:srgbClr val="000000"/>
              </a:buClr>
              <a:buSzPct val="100000"/>
              <a:buFont typeface="Yu Gothic UI Semibold" panose="020B0700000000000000" pitchFamily="34" charset="-128"/>
              <a:buChar char="☞"/>
            </a:pPr>
            <a:r>
              <a:rPr lang="fr-FR" altLang="fr-FR" sz="2400" i="1" dirty="0">
                <a:solidFill>
                  <a:schemeClr val="tx1"/>
                </a:solidFill>
              </a:rPr>
              <a:t>Guide de gestion en AE et CP</a:t>
            </a:r>
          </a:p>
        </p:txBody>
      </p:sp>
    </p:spTree>
    <p:extLst>
      <p:ext uri="{BB962C8B-B14F-4D97-AF65-F5344CB8AC3E}">
        <p14:creationId xmlns:p14="http://schemas.microsoft.com/office/powerpoint/2010/main" val="262077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2499230"/>
            <a:ext cx="10515600" cy="3416320"/>
          </a:xfrm>
          <a:prstGeom prst="rect">
            <a:avLst/>
          </a:prstGeom>
          <a:noFill/>
        </p:spPr>
        <p:txBody>
          <a:bodyPr wrap="square">
            <a:spAutoFit/>
          </a:bodyPr>
          <a:lstStyle/>
          <a:p>
            <a:pPr marL="342900" indent="-342900" algn="just">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 La mobilité des cadres à leur poste constitue un réel risque d’appropriation et de pérennisation des innovations induites par le nouveau cadre de gestion des investissements publics par les ministères sectoriels ;</a:t>
            </a:r>
          </a:p>
          <a:p>
            <a:pPr marL="342900" indent="-342900" algn="just">
              <a:buFont typeface="Wingdings" panose="05000000000000000000" pitchFamily="2" charset="2"/>
              <a:buChar char="q"/>
            </a:pPr>
            <a:endParaRPr lang="fr-FR" sz="2400" dirty="0">
              <a:solidFill>
                <a:srgbClr val="22222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La mobilisation des ressources pour l’opérationnalisation de ce nouveau cadre constitue la principale difficulté malgré l’inscription des lignes budgétaires au profit de la CONAGIP depuis les deux dernières années. </a:t>
            </a:r>
          </a:p>
          <a:p>
            <a:pPr algn="just"/>
            <a:endParaRPr lang="fr-FR" sz="2400" dirty="0">
              <a:solidFill>
                <a:srgbClr val="22222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III. Risques et difficultés</a:t>
            </a:r>
          </a:p>
        </p:txBody>
      </p:sp>
    </p:spTree>
    <p:extLst>
      <p:ext uri="{BB962C8B-B14F-4D97-AF65-F5344CB8AC3E}">
        <p14:creationId xmlns:p14="http://schemas.microsoft.com/office/powerpoint/2010/main" val="70667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376486"/>
            <a:ext cx="10515600" cy="4524315"/>
          </a:xfrm>
          <a:prstGeom prst="rect">
            <a:avLst/>
          </a:prstGeom>
          <a:noFill/>
        </p:spPr>
        <p:txBody>
          <a:bodyPr wrap="square">
            <a:spAutoFit/>
          </a:bodyPr>
          <a:lstStyle/>
          <a:p>
            <a:pPr algn="just"/>
            <a:r>
              <a:rPr lang="fr-FR" sz="2400" dirty="0">
                <a:solidFill>
                  <a:srgbClr val="222222"/>
                </a:solidFill>
                <a:latin typeface="Arial" panose="020B0604020202020204" pitchFamily="34" charset="0"/>
                <a:cs typeface="Arial" panose="020B0604020202020204" pitchFamily="34" charset="0"/>
              </a:rPr>
              <a:t>Pérennisation de la pratique de la maturation, de la priorisation des PIP et de la gestion des crédits en AE-CP dans l’administration publique ;</a:t>
            </a:r>
          </a:p>
          <a:p>
            <a:pPr algn="just"/>
            <a:endParaRPr lang="fr-FR" sz="24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Opérationnalisation des conférences de maturation et de priorisation ;</a:t>
            </a:r>
          </a:p>
          <a:p>
            <a:pPr algn="just"/>
            <a:endParaRPr lang="fr-FR" sz="24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Elaboration des guides d’exécution, de suivi et d’évaluation ;</a:t>
            </a:r>
          </a:p>
          <a:p>
            <a:pPr algn="just"/>
            <a:endParaRPr lang="fr-FR" sz="24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Elaboration d’une stratégie de réforme des investissements publics en liens avec les recommandations PIMA ;</a:t>
            </a:r>
          </a:p>
          <a:p>
            <a:pPr algn="just"/>
            <a:endParaRPr lang="fr-FR" sz="24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Implémentation des AE-CP et du module de maturation et de priorisation des projets dans le SIGFiP.</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IV. Perspectives et recommandations</a:t>
            </a:r>
          </a:p>
        </p:txBody>
      </p:sp>
    </p:spTree>
    <p:extLst>
      <p:ext uri="{BB962C8B-B14F-4D97-AF65-F5344CB8AC3E}">
        <p14:creationId xmlns:p14="http://schemas.microsoft.com/office/powerpoint/2010/main" val="226911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2209862"/>
            <a:ext cx="10515600" cy="3405741"/>
          </a:xfrm>
          <a:prstGeom prst="rect">
            <a:avLst/>
          </a:prstGeom>
          <a:noFill/>
        </p:spPr>
        <p:txBody>
          <a:bodyPr wrap="square">
            <a:spAutoFit/>
          </a:bodyPr>
          <a:lstStyle/>
          <a:p>
            <a:pPr marL="400050" indent="-400050" algn="l">
              <a:lnSpc>
                <a:spcPct val="200000"/>
              </a:lnSpc>
              <a:buFont typeface="+mj-lt"/>
              <a:buAutoNum type="romanUcPeriod"/>
            </a:pPr>
            <a:r>
              <a:rPr lang="fr-FR" sz="2800" b="1" i="0" u="none" strike="noStrike" baseline="0" dirty="0">
                <a:solidFill>
                  <a:srgbClr val="222222"/>
                </a:solidFill>
                <a:latin typeface="Arial" panose="020B0604020202020204" pitchFamily="34" charset="0"/>
                <a:cs typeface="Arial" panose="020B0604020202020204" pitchFamily="34" charset="0"/>
              </a:rPr>
              <a:t>Intérêt d’un focus sur les investissements publics</a:t>
            </a:r>
          </a:p>
          <a:p>
            <a:pPr marL="400050" indent="-400050" algn="l">
              <a:lnSpc>
                <a:spcPct val="200000"/>
              </a:lnSpc>
              <a:buFont typeface="+mj-lt"/>
              <a:buAutoNum type="romanUcPeriod"/>
            </a:pPr>
            <a:r>
              <a:rPr lang="fr-FR" sz="2800" b="1" i="0" u="none" strike="noStrike" baseline="0" dirty="0">
                <a:solidFill>
                  <a:srgbClr val="000000"/>
                </a:solidFill>
                <a:latin typeface="Arial" panose="020B0604020202020204" pitchFamily="34" charset="0"/>
                <a:cs typeface="Arial" panose="020B0604020202020204" pitchFamily="34" charset="0"/>
              </a:rPr>
              <a:t>Démarche du Tchad vers les bonnes pratiques dans la GIP</a:t>
            </a:r>
            <a:endParaRPr lang="fr-FR" sz="2800" b="1" i="0" u="none" strike="noStrike" baseline="0" dirty="0">
              <a:solidFill>
                <a:srgbClr val="222222"/>
              </a:solidFill>
              <a:latin typeface="Arial" panose="020B0604020202020204" pitchFamily="34" charset="0"/>
              <a:cs typeface="Arial" panose="020B0604020202020204" pitchFamily="34" charset="0"/>
            </a:endParaRPr>
          </a:p>
          <a:p>
            <a:pPr marL="400050" indent="-400050" algn="l">
              <a:lnSpc>
                <a:spcPct val="200000"/>
              </a:lnSpc>
              <a:buFont typeface="+mj-lt"/>
              <a:buAutoNum type="romanUcPeriod"/>
            </a:pPr>
            <a:r>
              <a:rPr lang="fr-FR" sz="2800" b="1" i="0" u="none" strike="noStrike" baseline="0" dirty="0">
                <a:solidFill>
                  <a:srgbClr val="222222"/>
                </a:solidFill>
                <a:latin typeface="Arial" panose="020B0604020202020204" pitchFamily="34" charset="0"/>
                <a:cs typeface="Arial" panose="020B0604020202020204" pitchFamily="34" charset="0"/>
              </a:rPr>
              <a:t> Risques et difficultés</a:t>
            </a:r>
          </a:p>
          <a:p>
            <a:pPr marL="400050" indent="-400050" algn="l">
              <a:lnSpc>
                <a:spcPct val="200000"/>
              </a:lnSpc>
              <a:buFont typeface="+mj-lt"/>
              <a:buAutoNum type="romanUcPeriod"/>
            </a:pPr>
            <a:r>
              <a:rPr lang="fr-FR" sz="2800" b="1" i="0" u="none" strike="noStrike" baseline="0" dirty="0">
                <a:solidFill>
                  <a:srgbClr val="222222"/>
                </a:solidFill>
                <a:latin typeface="Arial" panose="020B0604020202020204" pitchFamily="34" charset="0"/>
                <a:cs typeface="Arial" panose="020B0604020202020204" pitchFamily="34" charset="0"/>
              </a:rPr>
              <a:t> Perspectives et recommandations</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latin typeface="Arial" panose="020B0604020202020204" pitchFamily="34" charset="0"/>
                <a:cs typeface="Arial" panose="020B0604020202020204" pitchFamily="34" charset="0"/>
              </a:rPr>
              <a:t>Plan de la présentation</a:t>
            </a:r>
          </a:p>
        </p:txBody>
      </p:sp>
    </p:spTree>
    <p:extLst>
      <p:ext uri="{BB962C8B-B14F-4D97-AF65-F5344CB8AC3E}">
        <p14:creationId xmlns:p14="http://schemas.microsoft.com/office/powerpoint/2010/main" val="174245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075546"/>
            <a:ext cx="10515600" cy="5755422"/>
          </a:xfrm>
          <a:prstGeom prst="rect">
            <a:avLst/>
          </a:prstGeom>
          <a:noFill/>
        </p:spPr>
        <p:txBody>
          <a:bodyPr wrap="square">
            <a:spAutoFit/>
          </a:bodyPr>
          <a:lstStyle/>
          <a:p>
            <a:pPr algn="just"/>
            <a:r>
              <a:rPr lang="fr-FR" sz="2300" dirty="0">
                <a:solidFill>
                  <a:srgbClr val="222222"/>
                </a:solidFill>
                <a:latin typeface="Arial" panose="020B0604020202020204" pitchFamily="34" charset="0"/>
                <a:cs typeface="Arial" panose="020B0604020202020204" pitchFamily="34" charset="0"/>
              </a:rPr>
              <a:t>Dans le cadre de la mise en œuvre de ses politiques de développement, le Tchad a significativement accru ses dépenses d’investissements publics, particulièrement sur la période de haute exploitation du pétrole mais qui n’ont pas été suffisamment efficaces et efficientes en raison notamment des insuffisances inhérentes au processus programmation, de budgétisation et de gestion des investissements publics.</a:t>
            </a:r>
          </a:p>
          <a:p>
            <a:pPr algn="just"/>
            <a:endParaRPr lang="fr-FR" sz="2300" dirty="0">
              <a:solidFill>
                <a:srgbClr val="222222"/>
              </a:solidFill>
              <a:latin typeface="Arial" panose="020B0604020202020204" pitchFamily="34" charset="0"/>
              <a:cs typeface="Arial" panose="020B0604020202020204" pitchFamily="34" charset="0"/>
            </a:endParaRPr>
          </a:p>
          <a:p>
            <a:pPr algn="just"/>
            <a:r>
              <a:rPr lang="fr-FR" sz="2300" dirty="0">
                <a:solidFill>
                  <a:srgbClr val="222222"/>
                </a:solidFill>
                <a:latin typeface="Arial" panose="020B0604020202020204" pitchFamily="34" charset="0"/>
                <a:cs typeface="Arial" panose="020B0604020202020204" pitchFamily="34" charset="0"/>
              </a:rPr>
              <a:t>En transposant les Directives de la CEMAC dans son corpus juridique, le Tchad a décidé de mettre l’accent sur des politiques publiques orientées vers une démarche de performance et de transparence.</a:t>
            </a:r>
          </a:p>
          <a:p>
            <a:pPr algn="just"/>
            <a:endParaRPr lang="fr-FR" sz="2300" dirty="0">
              <a:solidFill>
                <a:srgbClr val="222222"/>
              </a:solidFill>
              <a:latin typeface="Arial" panose="020B0604020202020204" pitchFamily="34" charset="0"/>
              <a:cs typeface="Arial" panose="020B0604020202020204" pitchFamily="34" charset="0"/>
            </a:endParaRPr>
          </a:p>
          <a:p>
            <a:pPr algn="just"/>
            <a:r>
              <a:rPr lang="fr-FR" sz="2300" dirty="0">
                <a:solidFill>
                  <a:srgbClr val="222222"/>
                </a:solidFill>
                <a:latin typeface="Arial" panose="020B0604020202020204" pitchFamily="34" charset="0"/>
                <a:cs typeface="Arial" panose="020B0604020202020204" pitchFamily="34" charset="0"/>
              </a:rPr>
              <a:t>Pour internaliser ce nouveau mode de gestion dans ses pratiques budgétaires, le Tchad a entrepris la réforme de la gestion des investissements publics pour rendre aux dépenses d’investissement leur véritable rôle, à savoir contribuer à la croissance économique à travers l’accroissement de la demande dans le secteur privé.</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 Intérêt d’un focus sur les investissements publics</a:t>
            </a:r>
          </a:p>
          <a:p>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07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469083"/>
            <a:ext cx="10515600" cy="2932341"/>
          </a:xfrm>
          <a:prstGeom prst="rect">
            <a:avLst/>
          </a:prstGeom>
          <a:noFill/>
        </p:spPr>
        <p:txBody>
          <a:bodyPr wrap="square">
            <a:spAutoFit/>
          </a:bodyPr>
          <a:lstStyle/>
          <a:p>
            <a:pPr algn="just"/>
            <a:r>
              <a:rPr lang="fr-FR" sz="2400" dirty="0">
                <a:solidFill>
                  <a:srgbClr val="222222"/>
                </a:solidFill>
                <a:latin typeface="Arial" panose="020B0604020202020204" pitchFamily="34" charset="0"/>
                <a:cs typeface="Arial" panose="020B0604020202020204" pitchFamily="34" charset="0"/>
              </a:rPr>
              <a:t>Faire la réforme sur la gestion des investissements publics c’est adopter les bonnes pratiques en la matière pour :</a:t>
            </a:r>
          </a:p>
          <a:p>
            <a:pPr marL="342900" indent="-342900" algn="just">
              <a:lnSpc>
                <a:spcPct val="200000"/>
              </a:lnSpc>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Améliorer l’efficacité de la dépense publiques ;</a:t>
            </a:r>
          </a:p>
          <a:p>
            <a:pPr marL="342900" indent="-342900" algn="just">
              <a:lnSpc>
                <a:spcPct val="200000"/>
              </a:lnSpc>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Amélioration de la notation PEFA et PIMA ;</a:t>
            </a:r>
          </a:p>
          <a:p>
            <a:pPr marL="342900" indent="-342900" algn="just">
              <a:lnSpc>
                <a:spcPct val="200000"/>
              </a:lnSpc>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Amélioration de la notation des agences financières.</a:t>
            </a:r>
          </a:p>
        </p:txBody>
      </p:sp>
      <p:sp>
        <p:nvSpPr>
          <p:cNvPr id="3" name="Title 1">
            <a:extLst>
              <a:ext uri="{FF2B5EF4-FFF2-40B4-BE49-F238E27FC236}">
                <a16:creationId xmlns:a16="http://schemas.microsoft.com/office/drawing/2014/main" id="{EE6A5C55-0E6E-5239-CC85-E6B10C7E48C0}"/>
              </a:ext>
            </a:extLst>
          </p:cNvPr>
          <p:cNvSpPr txBox="1">
            <a:spLocks/>
          </p:cNvSpPr>
          <p:nvPr/>
        </p:nvSpPr>
        <p:spPr>
          <a:xfrm>
            <a:off x="838200" y="365126"/>
            <a:ext cx="11187896"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 Intérêt d’un focus sur les investissements publics (fin)</a:t>
            </a:r>
          </a:p>
        </p:txBody>
      </p:sp>
    </p:spTree>
    <p:extLst>
      <p:ext uri="{BB962C8B-B14F-4D97-AF65-F5344CB8AC3E}">
        <p14:creationId xmlns:p14="http://schemas.microsoft.com/office/powerpoint/2010/main" val="166298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920497"/>
            <a:ext cx="10515600" cy="4524315"/>
          </a:xfrm>
          <a:prstGeom prst="rect">
            <a:avLst/>
          </a:prstGeom>
          <a:noFill/>
        </p:spPr>
        <p:txBody>
          <a:bodyPr wrap="square">
            <a:spAutoFit/>
          </a:bodyPr>
          <a:lstStyle/>
          <a:p>
            <a:pPr algn="just"/>
            <a:r>
              <a:rPr lang="fr-FR" sz="2400" dirty="0">
                <a:solidFill>
                  <a:srgbClr val="222222"/>
                </a:solidFill>
                <a:latin typeface="Arial" panose="020B0604020202020204" pitchFamily="34" charset="0"/>
                <a:cs typeface="Arial" panose="020B0604020202020204" pitchFamily="34" charset="0"/>
              </a:rPr>
              <a:t>2012 : Elaboration des projets de textes en vue d’améliorer le cadre juridique du fonctionnement de la chaîne de l’investissement public, ainsi qu’une base de données sur les investissements publics. </a:t>
            </a:r>
          </a:p>
          <a:p>
            <a:pPr algn="just"/>
            <a:endParaRPr lang="fr-FR" sz="24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2014 : Signature de la LOLF.</a:t>
            </a:r>
          </a:p>
          <a:p>
            <a:pPr algn="just"/>
            <a:endParaRPr lang="fr-FR" sz="24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2020 + 2021 : Mise en place d’un mécanisme de maturation et de suivi-évaluation des PIP, de gestion des crédits budgétaires en AE et CP ainsi que dans l’actualisation et l’amélioration de la base de données des investissements publics (avec l’appui de l’UE).</a:t>
            </a:r>
          </a:p>
          <a:p>
            <a:pPr algn="just"/>
            <a:endParaRPr lang="fr-FR" sz="24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2022 : Evaluation PIMA.</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II. Démarche du Tchad vers les bonnes pratiques dans la GIP (suite)</a:t>
            </a:r>
          </a:p>
        </p:txBody>
      </p:sp>
    </p:spTree>
    <p:extLst>
      <p:ext uri="{BB962C8B-B14F-4D97-AF65-F5344CB8AC3E}">
        <p14:creationId xmlns:p14="http://schemas.microsoft.com/office/powerpoint/2010/main" val="103500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II. Démarche du Tchad vers les bonnes pratiques dans la GIP (suite)</a:t>
            </a:r>
          </a:p>
        </p:txBody>
      </p:sp>
      <p:sp>
        <p:nvSpPr>
          <p:cNvPr id="3" name="Rectangle 2">
            <a:extLst>
              <a:ext uri="{FF2B5EF4-FFF2-40B4-BE49-F238E27FC236}">
                <a16:creationId xmlns:a16="http://schemas.microsoft.com/office/drawing/2014/main" id="{8DFD6F6C-E7EF-5EF1-7590-5EACD9E84180}"/>
              </a:ext>
            </a:extLst>
          </p:cNvPr>
          <p:cNvSpPr>
            <a:spLocks noChangeArrowheads="1"/>
          </p:cNvSpPr>
          <p:nvPr/>
        </p:nvSpPr>
        <p:spPr bwMode="auto">
          <a:xfrm>
            <a:off x="202408" y="2527806"/>
            <a:ext cx="4714874" cy="193899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buClr>
                <a:srgbClr val="000000"/>
              </a:buClr>
              <a:buSzPct val="100000"/>
              <a:buFont typeface="Times New Roman" panose="02020603050405020304" pitchFamily="18" charset="0"/>
              <a:buNone/>
            </a:pPr>
            <a:r>
              <a:rPr lang="fr-FR" altLang="fr-FR" sz="2400" i="1" dirty="0">
                <a:solidFill>
                  <a:srgbClr val="003366"/>
                </a:solidFill>
                <a:latin typeface="Arial" panose="020B0604020202020204" pitchFamily="34" charset="0"/>
                <a:cs typeface="Arial" panose="020B0604020202020204" pitchFamily="34" charset="0"/>
              </a:rPr>
              <a:t>UN CADRE INSTITUTIONNEL RENFORCE</a:t>
            </a:r>
          </a:p>
          <a:p>
            <a:pPr algn="ctr" eaLnBrk="1" hangingPunct="1">
              <a:buClr>
                <a:srgbClr val="000000"/>
              </a:buClr>
              <a:buSzPct val="100000"/>
              <a:buFont typeface="Times New Roman" panose="02020603050405020304" pitchFamily="18" charset="0"/>
              <a:buNone/>
            </a:pPr>
            <a:r>
              <a:rPr lang="fr-FR" altLang="fr-FR" sz="2400" i="1" dirty="0">
                <a:solidFill>
                  <a:srgbClr val="003366"/>
                </a:solidFill>
                <a:latin typeface="Arial" panose="020B0604020202020204" pitchFamily="34" charset="0"/>
                <a:cs typeface="Arial" panose="020B0604020202020204" pitchFamily="34" charset="0"/>
              </a:rPr>
              <a:t>+</a:t>
            </a:r>
          </a:p>
          <a:p>
            <a:pPr algn="ctr" eaLnBrk="1" hangingPunct="1">
              <a:buClr>
                <a:srgbClr val="000000"/>
              </a:buClr>
              <a:buSzPct val="100000"/>
              <a:buFont typeface="Times New Roman" panose="02020603050405020304" pitchFamily="18" charset="0"/>
              <a:buNone/>
            </a:pPr>
            <a:r>
              <a:rPr lang="fr-FR" altLang="fr-FR" sz="2400" i="1" dirty="0">
                <a:solidFill>
                  <a:srgbClr val="003366"/>
                </a:solidFill>
                <a:latin typeface="Arial" panose="020B0604020202020204" pitchFamily="34" charset="0"/>
                <a:cs typeface="Arial" panose="020B0604020202020204" pitchFamily="34" charset="0"/>
              </a:rPr>
              <a:t>UN CADRE TECHNIQUE PRECISE</a:t>
            </a:r>
          </a:p>
        </p:txBody>
      </p:sp>
      <p:sp>
        <p:nvSpPr>
          <p:cNvPr id="4" name="Flèche vers le bas 3">
            <a:extLst>
              <a:ext uri="{FF2B5EF4-FFF2-40B4-BE49-F238E27FC236}">
                <a16:creationId xmlns:a16="http://schemas.microsoft.com/office/drawing/2014/main" id="{2283A338-EE47-2DD0-25A8-2A0128A189E3}"/>
              </a:ext>
            </a:extLst>
          </p:cNvPr>
          <p:cNvSpPr>
            <a:spLocks noChangeArrowheads="1"/>
          </p:cNvSpPr>
          <p:nvPr/>
        </p:nvSpPr>
        <p:spPr bwMode="auto">
          <a:xfrm rot="16200000">
            <a:off x="4909988" y="3042650"/>
            <a:ext cx="1229467" cy="977803"/>
          </a:xfrm>
          <a:prstGeom prst="downArrow">
            <a:avLst>
              <a:gd name="adj1" fmla="val 50000"/>
              <a:gd name="adj2" fmla="val 50000"/>
            </a:avLst>
          </a:prstGeom>
          <a:solidFill>
            <a:srgbClr val="00B8FF"/>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a:latin typeface="Comic Sans MS" panose="030F0702030302020204" pitchFamily="66" charset="0"/>
            </a:endParaRPr>
          </a:p>
        </p:txBody>
      </p:sp>
      <p:sp>
        <p:nvSpPr>
          <p:cNvPr id="6" name="Rectangle à coins arrondis 1">
            <a:extLst>
              <a:ext uri="{FF2B5EF4-FFF2-40B4-BE49-F238E27FC236}">
                <a16:creationId xmlns:a16="http://schemas.microsoft.com/office/drawing/2014/main" id="{7C1CDAE8-E687-A329-073A-E8AA0815C9A7}"/>
              </a:ext>
            </a:extLst>
          </p:cNvPr>
          <p:cNvSpPr>
            <a:spLocks noChangeArrowheads="1"/>
          </p:cNvSpPr>
          <p:nvPr/>
        </p:nvSpPr>
        <p:spPr bwMode="auto">
          <a:xfrm>
            <a:off x="6106220" y="1960282"/>
            <a:ext cx="5883372" cy="3236752"/>
          </a:xfrm>
          <a:prstGeom prst="roundRect">
            <a:avLst>
              <a:gd name="adj" fmla="val 16667"/>
            </a:avLst>
          </a:prstGeom>
          <a:solidFill>
            <a:schemeClr val="bg1"/>
          </a:solidFill>
          <a:ln w="9525" algn="ctr">
            <a:solidFill>
              <a:schemeClr val="tx1"/>
            </a:solidFill>
            <a:round/>
            <a:headEnd/>
            <a:tailEnd/>
          </a:ln>
        </p:spPr>
        <p:txBody>
          <a:bodyPr/>
          <a:lstStyle/>
          <a:p>
            <a:pPr marL="342900" indent="-342900" eaLnBrk="1" hangingPunct="1">
              <a:buClr>
                <a:srgbClr val="000000"/>
              </a:buClr>
              <a:buSzPct val="100000"/>
              <a:defRPr/>
            </a:pPr>
            <a:r>
              <a:rPr lang="fr-FR" sz="2400" i="1" dirty="0">
                <a:solidFill>
                  <a:srgbClr val="003366"/>
                </a:solidFill>
                <a:latin typeface="Arial" panose="020B0604020202020204" pitchFamily="34" charset="0"/>
                <a:cs typeface="Arial" panose="020B0604020202020204" pitchFamily="34" charset="0"/>
              </a:rPr>
              <a:t>Décrets :</a:t>
            </a:r>
          </a:p>
          <a:p>
            <a:pPr marL="342900" indent="-342900" eaLnBrk="1" hangingPunct="1">
              <a:buClr>
                <a:srgbClr val="000000"/>
              </a:buClr>
              <a:buSzPct val="100000"/>
              <a:buFont typeface="Yu Gothic UI Semibold" pitchFamily="34" charset="-128"/>
              <a:buChar char="☞"/>
              <a:defRPr/>
            </a:pPr>
            <a:r>
              <a:rPr lang="fr-FR" sz="2400" i="1" dirty="0">
                <a:solidFill>
                  <a:srgbClr val="003366"/>
                </a:solidFill>
                <a:latin typeface="Arial" panose="020B0604020202020204" pitchFamily="34" charset="0"/>
                <a:cs typeface="Arial" panose="020B0604020202020204" pitchFamily="34" charset="0"/>
              </a:rPr>
              <a:t>n° </a:t>
            </a:r>
            <a:r>
              <a:rPr lang="fr-FR" sz="2400" i="1" dirty="0">
                <a:solidFill>
                  <a:schemeClr val="accent6">
                    <a:lumMod val="75000"/>
                  </a:schemeClr>
                </a:solidFill>
                <a:latin typeface="Arial" panose="020B0604020202020204" pitchFamily="34" charset="0"/>
                <a:cs typeface="Arial" panose="020B0604020202020204" pitchFamily="34" charset="0"/>
              </a:rPr>
              <a:t>2020/PR/2020 </a:t>
            </a:r>
            <a:r>
              <a:rPr lang="fr-FR" sz="2000" i="1" dirty="0">
                <a:solidFill>
                  <a:srgbClr val="003366"/>
                </a:solidFill>
                <a:latin typeface="Arial" panose="020B0604020202020204" pitchFamily="34" charset="0"/>
                <a:cs typeface="Arial" panose="020B0604020202020204" pitchFamily="34" charset="0"/>
              </a:rPr>
              <a:t>portant création, organisation et fonctionnement de la Commission Nationale de Gestion des Investissements Publics</a:t>
            </a:r>
          </a:p>
          <a:p>
            <a:pPr marL="342900" indent="-342900" eaLnBrk="1" hangingPunct="1">
              <a:buClr>
                <a:srgbClr val="000000"/>
              </a:buClr>
              <a:buSzPct val="100000"/>
              <a:buFont typeface="Yu Gothic UI Semibold" pitchFamily="34" charset="-128"/>
              <a:buChar char="☞"/>
              <a:defRPr/>
            </a:pPr>
            <a:endParaRPr lang="fr-FR" sz="2000" i="1" dirty="0">
              <a:solidFill>
                <a:srgbClr val="003366"/>
              </a:solidFill>
              <a:latin typeface="Arial" panose="020B0604020202020204" pitchFamily="34" charset="0"/>
              <a:cs typeface="Arial" panose="020B0604020202020204" pitchFamily="34" charset="0"/>
            </a:endParaRPr>
          </a:p>
          <a:p>
            <a:pPr marL="342900" indent="-342900" eaLnBrk="1" hangingPunct="1">
              <a:buClr>
                <a:srgbClr val="000000"/>
              </a:buClr>
              <a:buSzPct val="100000"/>
              <a:buFont typeface="Yu Gothic UI Semibold" pitchFamily="34" charset="-128"/>
              <a:buChar char="☞"/>
              <a:defRPr/>
            </a:pPr>
            <a:r>
              <a:rPr lang="fr-FR" sz="2400" i="1" dirty="0">
                <a:solidFill>
                  <a:srgbClr val="003366"/>
                </a:solidFill>
                <a:latin typeface="Arial" panose="020B0604020202020204" pitchFamily="34" charset="0"/>
                <a:cs typeface="Arial" panose="020B0604020202020204" pitchFamily="34" charset="0"/>
              </a:rPr>
              <a:t>n° </a:t>
            </a:r>
            <a:r>
              <a:rPr lang="fr-FR" sz="2400" i="1" dirty="0">
                <a:solidFill>
                  <a:schemeClr val="accent6">
                    <a:lumMod val="75000"/>
                  </a:schemeClr>
                </a:solidFill>
                <a:latin typeface="Arial" panose="020B0604020202020204" pitchFamily="34" charset="0"/>
                <a:cs typeface="Arial" panose="020B0604020202020204" pitchFamily="34" charset="0"/>
              </a:rPr>
              <a:t>2021/PR/MFB/2020 </a:t>
            </a:r>
            <a:r>
              <a:rPr lang="fr-FR" sz="2000" i="1" dirty="0">
                <a:solidFill>
                  <a:srgbClr val="003366"/>
                </a:solidFill>
                <a:latin typeface="Arial" panose="020B0604020202020204" pitchFamily="34" charset="0"/>
                <a:cs typeface="Arial" panose="020B0604020202020204" pitchFamily="34" charset="0"/>
              </a:rPr>
              <a:t>portant mise en place d’un Cycle de Gestion des Investissements Publics</a:t>
            </a:r>
          </a:p>
        </p:txBody>
      </p:sp>
      <p:sp>
        <p:nvSpPr>
          <p:cNvPr id="7" name="Rectangle 9">
            <a:extLst>
              <a:ext uri="{FF2B5EF4-FFF2-40B4-BE49-F238E27FC236}">
                <a16:creationId xmlns:a16="http://schemas.microsoft.com/office/drawing/2014/main" id="{043A707C-BAA9-7BD2-6D02-6FBC0DCB98E4}"/>
              </a:ext>
            </a:extLst>
          </p:cNvPr>
          <p:cNvSpPr>
            <a:spLocks noChangeArrowheads="1"/>
          </p:cNvSpPr>
          <p:nvPr/>
        </p:nvSpPr>
        <p:spPr bwMode="auto">
          <a:xfrm>
            <a:off x="1988343" y="1508243"/>
            <a:ext cx="821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2400" dirty="0">
                <a:solidFill>
                  <a:srgbClr val="FF0000"/>
                </a:solidFill>
                <a:latin typeface="Arial" panose="020B0604020202020204" pitchFamily="34" charset="0"/>
                <a:cs typeface="Arial" panose="020B0604020202020204" pitchFamily="34" charset="0"/>
              </a:rPr>
              <a:t>A PRESENT : UNE TORNEE DECISIVE </a:t>
            </a:r>
            <a:endParaRPr lang="fr-FR" altLang="fr-FR" sz="2400"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A2BFB7C6-437B-D6A1-1754-301E79765719}"/>
              </a:ext>
            </a:extLst>
          </p:cNvPr>
          <p:cNvSpPr txBox="1"/>
          <p:nvPr/>
        </p:nvSpPr>
        <p:spPr>
          <a:xfrm>
            <a:off x="838200" y="5724140"/>
            <a:ext cx="10515600" cy="830997"/>
          </a:xfrm>
          <a:prstGeom prst="rect">
            <a:avLst/>
          </a:prstGeom>
          <a:noFill/>
        </p:spPr>
        <p:txBody>
          <a:bodyPr wrap="square">
            <a:spAutoFit/>
          </a:bodyPr>
          <a:lstStyle/>
          <a:p>
            <a:pPr algn="just"/>
            <a:r>
              <a:rPr lang="fr-FR" altLang="fr-FR" sz="2400" dirty="0">
                <a:latin typeface="Arial" panose="020B0604020202020204" pitchFamily="34" charset="0"/>
                <a:cs typeface="Arial" panose="020B0604020202020204" pitchFamily="34" charset="0"/>
              </a:rPr>
              <a:t>L</a:t>
            </a:r>
            <a:r>
              <a:rPr lang="fr-FR" altLang="fr-FR" sz="2400" b="0" dirty="0">
                <a:latin typeface="Arial" panose="020B0604020202020204" pitchFamily="34" charset="0"/>
                <a:cs typeface="Arial" panose="020B0604020202020204" pitchFamily="34" charset="0"/>
              </a:rPr>
              <a:t>es deux décrets ressortent un ensemble d’innovations qui vont désormais marquer l’élaboration et l’exécution des projets d’investissement  public</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13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II. Démarche du Tchad vers les bonnes pratiques dans la GIP (suite)</a:t>
            </a:r>
          </a:p>
        </p:txBody>
      </p:sp>
      <p:sp>
        <p:nvSpPr>
          <p:cNvPr id="3" name="Rectangle 7">
            <a:extLst>
              <a:ext uri="{FF2B5EF4-FFF2-40B4-BE49-F238E27FC236}">
                <a16:creationId xmlns:a16="http://schemas.microsoft.com/office/drawing/2014/main" id="{A4342206-14B4-8A7E-7B76-3E859E5FC78D}"/>
              </a:ext>
            </a:extLst>
          </p:cNvPr>
          <p:cNvSpPr>
            <a:spLocks noChangeArrowheads="1"/>
          </p:cNvSpPr>
          <p:nvPr/>
        </p:nvSpPr>
        <p:spPr bwMode="auto">
          <a:xfrm>
            <a:off x="381965" y="2327395"/>
            <a:ext cx="3703898" cy="3454022"/>
          </a:xfrm>
          <a:prstGeom prst="rect">
            <a:avLst/>
          </a:prstGeom>
          <a:noFill/>
          <a:ln w="9525">
            <a:noFill/>
            <a:miter lim="800000"/>
            <a:headEnd/>
            <a:tailEnd/>
          </a:ln>
        </p:spPr>
        <p:txBody>
          <a:bodyPr wrap="square">
            <a:spAutoFit/>
          </a:bodyPr>
          <a:lstStyle/>
          <a:p>
            <a:pPr algn="ctr">
              <a:lnSpc>
                <a:spcPct val="115000"/>
              </a:lnSpc>
              <a:spcAft>
                <a:spcPts val="1800"/>
              </a:spcAft>
              <a:buClr>
                <a:srgbClr val="000000"/>
              </a:buClr>
              <a:buSzPct val="100000"/>
              <a:buFont typeface="Times New Roman" pitchFamily="18" charset="0"/>
              <a:buNone/>
              <a:defRPr/>
            </a:pPr>
            <a:r>
              <a:rPr lang="fr-FR" sz="2400" b="1" dirty="0">
                <a:latin typeface="Arial" panose="020B0604020202020204" pitchFamily="34" charset="0"/>
                <a:cs typeface="Arial" panose="020B0604020202020204" pitchFamily="34" charset="0"/>
              </a:rPr>
              <a:t>Décret n° 2020/PR/2020 portant création, organisation et fonctionnement de la Commission Nationale de Gestion des Investissements Publics (CONAGIP)</a:t>
            </a:r>
          </a:p>
        </p:txBody>
      </p:sp>
      <p:graphicFrame>
        <p:nvGraphicFramePr>
          <p:cNvPr id="6" name="Diagramme 5">
            <a:extLst>
              <a:ext uri="{FF2B5EF4-FFF2-40B4-BE49-F238E27FC236}">
                <a16:creationId xmlns:a16="http://schemas.microsoft.com/office/drawing/2014/main" id="{17D634A8-7A56-F890-A01C-A0967E2DE613}"/>
              </a:ext>
            </a:extLst>
          </p:cNvPr>
          <p:cNvGraphicFramePr/>
          <p:nvPr>
            <p:extLst>
              <p:ext uri="{D42A27DB-BD31-4B8C-83A1-F6EECF244321}">
                <p14:modId xmlns:p14="http://schemas.microsoft.com/office/powerpoint/2010/main" val="2867043511"/>
              </p:ext>
            </p:extLst>
          </p:nvPr>
        </p:nvGraphicFramePr>
        <p:xfrm>
          <a:off x="3791352" y="1446834"/>
          <a:ext cx="8400648" cy="5324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vers le bas 3">
            <a:extLst>
              <a:ext uri="{FF2B5EF4-FFF2-40B4-BE49-F238E27FC236}">
                <a16:creationId xmlns:a16="http://schemas.microsoft.com/office/drawing/2014/main" id="{8860DB7E-8187-D92E-C312-724323BF69B5}"/>
              </a:ext>
            </a:extLst>
          </p:cNvPr>
          <p:cNvSpPr>
            <a:spLocks noChangeArrowheads="1"/>
          </p:cNvSpPr>
          <p:nvPr/>
        </p:nvSpPr>
        <p:spPr bwMode="auto">
          <a:xfrm rot="16200000">
            <a:off x="4024910" y="3764853"/>
            <a:ext cx="862689" cy="740782"/>
          </a:xfrm>
          <a:prstGeom prst="downArrow">
            <a:avLst>
              <a:gd name="adj1" fmla="val 50000"/>
              <a:gd name="adj2" fmla="val 50000"/>
            </a:avLst>
          </a:prstGeom>
          <a:solidFill>
            <a:srgbClr val="00B8FF"/>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endParaRPr lang="fr-FR" altLang="fr-FR">
              <a:latin typeface="Comic Sans MS" panose="030F0702030302020204" pitchFamily="66" charset="0"/>
            </a:endParaRPr>
          </a:p>
        </p:txBody>
      </p:sp>
    </p:spTree>
    <p:extLst>
      <p:ext uri="{BB962C8B-B14F-4D97-AF65-F5344CB8AC3E}">
        <p14:creationId xmlns:p14="http://schemas.microsoft.com/office/powerpoint/2010/main" val="347652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II. Démarche du Tchad vers les bonnes pratiques dans la GIP (suite)</a:t>
            </a:r>
          </a:p>
        </p:txBody>
      </p:sp>
      <p:sp>
        <p:nvSpPr>
          <p:cNvPr id="3" name="Rectangle 7">
            <a:extLst>
              <a:ext uri="{FF2B5EF4-FFF2-40B4-BE49-F238E27FC236}">
                <a16:creationId xmlns:a16="http://schemas.microsoft.com/office/drawing/2014/main" id="{55676462-57AF-9EA6-9DD0-9BFF77224D9B}"/>
              </a:ext>
            </a:extLst>
          </p:cNvPr>
          <p:cNvSpPr>
            <a:spLocks noChangeArrowheads="1"/>
          </p:cNvSpPr>
          <p:nvPr/>
        </p:nvSpPr>
        <p:spPr bwMode="auto">
          <a:xfrm>
            <a:off x="838200" y="2975835"/>
            <a:ext cx="4433104" cy="1755096"/>
          </a:xfrm>
          <a:prstGeom prst="rect">
            <a:avLst/>
          </a:prstGeom>
          <a:noFill/>
          <a:ln w="9525">
            <a:noFill/>
            <a:miter lim="800000"/>
            <a:headEnd/>
            <a:tailEnd/>
          </a:ln>
        </p:spPr>
        <p:txBody>
          <a:bodyPr wrap="square">
            <a:spAutoFit/>
          </a:bodyPr>
          <a:lstStyle/>
          <a:p>
            <a:pPr algn="ctr">
              <a:lnSpc>
                <a:spcPct val="115000"/>
              </a:lnSpc>
              <a:spcAft>
                <a:spcPts val="1800"/>
              </a:spcAft>
              <a:buClr>
                <a:srgbClr val="000000"/>
              </a:buClr>
              <a:buSzPct val="100000"/>
              <a:buFont typeface="Times New Roman" pitchFamily="18" charset="0"/>
              <a:buNone/>
              <a:defRPr/>
            </a:pPr>
            <a:r>
              <a:rPr lang="fr-FR" sz="2400" b="1" dirty="0">
                <a:latin typeface="Arial" panose="020B0604020202020204" pitchFamily="34" charset="0"/>
                <a:cs typeface="Arial" panose="020B0604020202020204" pitchFamily="34" charset="0"/>
              </a:rPr>
              <a:t>Décret n° 2021/PR/MFB/2020 portant cycle de gestion des projets  d’investissement publics au Tchad</a:t>
            </a:r>
          </a:p>
        </p:txBody>
      </p:sp>
      <p:graphicFrame>
        <p:nvGraphicFramePr>
          <p:cNvPr id="4" name="Diagramme 3">
            <a:extLst>
              <a:ext uri="{FF2B5EF4-FFF2-40B4-BE49-F238E27FC236}">
                <a16:creationId xmlns:a16="http://schemas.microsoft.com/office/drawing/2014/main" id="{46613AF1-1250-5FE2-A2B7-11C6A3D1CEF7}"/>
              </a:ext>
            </a:extLst>
          </p:cNvPr>
          <p:cNvGraphicFramePr/>
          <p:nvPr>
            <p:extLst>
              <p:ext uri="{D42A27DB-BD31-4B8C-83A1-F6EECF244321}">
                <p14:modId xmlns:p14="http://schemas.microsoft.com/office/powerpoint/2010/main" val="1630844334"/>
              </p:ext>
            </p:extLst>
          </p:nvPr>
        </p:nvGraphicFramePr>
        <p:xfrm>
          <a:off x="5366312" y="1745962"/>
          <a:ext cx="6395158"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88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365126"/>
            <a:ext cx="10515600" cy="73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latin typeface="Arial" panose="020B0604020202020204" pitchFamily="34" charset="0"/>
                <a:cs typeface="Arial" panose="020B0604020202020204" pitchFamily="34" charset="0"/>
              </a:rPr>
              <a:t>II. Démarche du Tchad vers les bonnes pratiques dans la GIP (suite)</a:t>
            </a:r>
          </a:p>
        </p:txBody>
      </p:sp>
      <p:graphicFrame>
        <p:nvGraphicFramePr>
          <p:cNvPr id="3" name="Diagramme 2">
            <a:extLst>
              <a:ext uri="{FF2B5EF4-FFF2-40B4-BE49-F238E27FC236}">
                <a16:creationId xmlns:a16="http://schemas.microsoft.com/office/drawing/2014/main" id="{7A65BC11-5D2C-DDBA-B547-C7D30F8BD01C}"/>
              </a:ext>
            </a:extLst>
          </p:cNvPr>
          <p:cNvGraphicFramePr/>
          <p:nvPr>
            <p:extLst>
              <p:ext uri="{D42A27DB-BD31-4B8C-83A1-F6EECF244321}">
                <p14:modId xmlns:p14="http://schemas.microsoft.com/office/powerpoint/2010/main" val="2504763817"/>
              </p:ext>
            </p:extLst>
          </p:nvPr>
        </p:nvGraphicFramePr>
        <p:xfrm>
          <a:off x="995423" y="1701478"/>
          <a:ext cx="10764455" cy="494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468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861</Words>
  <Application>Microsoft Office PowerPoint</Application>
  <PresentationFormat>Grand écran</PresentationFormat>
  <Paragraphs>84</Paragraphs>
  <Slides>13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vt:i4>
      </vt:variant>
    </vt:vector>
  </HeadingPairs>
  <TitlesOfParts>
    <vt:vector size="22" baseType="lpstr">
      <vt:lpstr>Yu Gothic UI Semibold</vt:lpstr>
      <vt:lpstr>Arial</vt:lpstr>
      <vt:lpstr>Arial Rounded MT Bold</vt:lpstr>
      <vt:lpstr>Calibri</vt:lpstr>
      <vt:lpstr>Calibri Light</vt:lpstr>
      <vt:lpstr>Comic Sans MS</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Nditson NDILIRA TAMKIRO</cp:lastModifiedBy>
  <cp:revision>4</cp:revision>
  <dcterms:created xsi:type="dcterms:W3CDTF">2023-11-05T21:43:48Z</dcterms:created>
  <dcterms:modified xsi:type="dcterms:W3CDTF">2023-11-14T17:25:03Z</dcterms:modified>
</cp:coreProperties>
</file>